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9"/>
  </p:notesMasterIdLst>
  <p:handoutMasterIdLst>
    <p:handoutMasterId r:id="rId23"/>
  </p:handoutMasterIdLst>
  <p:sldIdLst>
    <p:sldId id="257" r:id="rId4"/>
    <p:sldId id="258" r:id="rId5"/>
    <p:sldId id="259" r:id="rId6"/>
    <p:sldId id="260" r:id="rId7"/>
    <p:sldId id="261" r:id="rId8"/>
    <p:sldId id="263" r:id="rId10"/>
    <p:sldId id="277" r:id="rId11"/>
    <p:sldId id="282" r:id="rId12"/>
    <p:sldId id="267" r:id="rId13"/>
    <p:sldId id="272" r:id="rId14"/>
    <p:sldId id="274" r:id="rId15"/>
    <p:sldId id="271" r:id="rId16"/>
    <p:sldId id="269" r:id="rId17"/>
    <p:sldId id="273" r:id="rId18"/>
    <p:sldId id="292" r:id="rId19"/>
    <p:sldId id="279" r:id="rId20"/>
    <p:sldId id="284" r:id="rId21"/>
    <p:sldId id="283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75"/>
        <p:guide pos="385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@path_Ellipse 9 (Stroke)-2050&amp;12778"/>
          <p:cNvSpPr/>
          <p:nvPr userDrawn="1">
            <p:custDataLst>
              <p:tags r:id="rId2"/>
            </p:custDataLst>
          </p:nvPr>
        </p:nvSpPr>
        <p:spPr>
          <a:xfrm>
            <a:off x="9144000" y="0"/>
            <a:ext cx="3044952" cy="4014216"/>
          </a:xfrm>
          <a:custGeom>
            <a:avLst/>
            <a:gdLst/>
            <a:ahLst/>
            <a:cxnLst/>
            <a:rect l="l" t="t" r="r" b="b"/>
            <a:pathLst>
              <a:path w="3044952" h="4014216">
                <a:moveTo>
                  <a:pt x="694944" y="0"/>
                </a:moveTo>
                <a:cubicBezTo>
                  <a:pt x="576072" y="301752"/>
                  <a:pt x="512064" y="621792"/>
                  <a:pt x="512064" y="969264"/>
                </a:cubicBezTo>
                <a:cubicBezTo>
                  <a:pt x="512064" y="2368296"/>
                  <a:pt x="1645920" y="3502152"/>
                  <a:pt x="3044952" y="3502152"/>
                </a:cubicBezTo>
                <a:lnTo>
                  <a:pt x="3044952" y="4014216"/>
                </a:lnTo>
                <a:cubicBezTo>
                  <a:pt x="1362456" y="4014216"/>
                  <a:pt x="0" y="2651760"/>
                  <a:pt x="0" y="969264"/>
                </a:cubicBezTo>
                <a:cubicBezTo>
                  <a:pt x="0" y="630936"/>
                  <a:pt x="54864" y="301752"/>
                  <a:pt x="155448" y="0"/>
                </a:cubicBezTo>
                <a:lnTo>
                  <a:pt x="694944" y="0"/>
                </a:ln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Ellipse 3 (Stroke)_#color-2050&amp;12715"/>
          <p:cNvSpPr/>
          <p:nvPr userDrawn="1">
            <p:custDataLst>
              <p:tags r:id="rId3"/>
            </p:custDataLst>
          </p:nvPr>
        </p:nvSpPr>
        <p:spPr>
          <a:xfrm>
            <a:off x="6184392" y="1938528"/>
            <a:ext cx="6007608" cy="4919472"/>
          </a:xfrm>
          <a:custGeom>
            <a:avLst/>
            <a:gdLst/>
            <a:ahLst/>
            <a:cxnLst/>
            <a:rect l="l" t="t" r="r" b="b"/>
            <a:pathLst>
              <a:path w="6007608" h="4919472">
                <a:moveTo>
                  <a:pt x="6007608" y="640080"/>
                </a:moveTo>
                <a:cubicBezTo>
                  <a:pt x="5394960" y="237744"/>
                  <a:pt x="4663440" y="0"/>
                  <a:pt x="3877056" y="0"/>
                </a:cubicBezTo>
                <a:cubicBezTo>
                  <a:pt x="1737360" y="0"/>
                  <a:pt x="0" y="1737360"/>
                  <a:pt x="0" y="3877056"/>
                </a:cubicBezTo>
                <a:cubicBezTo>
                  <a:pt x="0" y="4233672"/>
                  <a:pt x="45720" y="4581144"/>
                  <a:pt x="137160" y="4919472"/>
                </a:cubicBezTo>
                <a:lnTo>
                  <a:pt x="676656" y="4919472"/>
                </a:lnTo>
                <a:cubicBezTo>
                  <a:pt x="566928" y="4590288"/>
                  <a:pt x="512064" y="4233672"/>
                  <a:pt x="512064" y="3877056"/>
                </a:cubicBezTo>
                <a:cubicBezTo>
                  <a:pt x="512064" y="2011680"/>
                  <a:pt x="2011680" y="512064"/>
                  <a:pt x="3877056" y="512064"/>
                </a:cubicBezTo>
                <a:cubicBezTo>
                  <a:pt x="4681728" y="512064"/>
                  <a:pt x="5422392" y="795528"/>
                  <a:pt x="6007608" y="1271016"/>
                </a:cubicBezTo>
                <a:lnTo>
                  <a:pt x="6007608" y="64008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11" name="Ellipse 8 (Stroke)_#color-2050&amp;12718"/>
          <p:cNvSpPr/>
          <p:nvPr userDrawn="1">
            <p:custDataLst>
              <p:tags r:id="rId4"/>
            </p:custDataLst>
          </p:nvPr>
        </p:nvSpPr>
        <p:spPr>
          <a:xfrm>
            <a:off x="5312664" y="4581144"/>
            <a:ext cx="630936" cy="1984248"/>
          </a:xfrm>
          <a:custGeom>
            <a:avLst/>
            <a:gdLst/>
            <a:ahLst/>
            <a:cxnLst/>
            <a:rect l="l" t="t" r="r" b="b"/>
            <a:pathLst>
              <a:path w="630936" h="1984248">
                <a:moveTo>
                  <a:pt x="438912" y="9144"/>
                </a:moveTo>
                <a:cubicBezTo>
                  <a:pt x="576072" y="45720"/>
                  <a:pt x="658368" y="182880"/>
                  <a:pt x="621792" y="320040"/>
                </a:cubicBezTo>
                <a:cubicBezTo>
                  <a:pt x="512064" y="749808"/>
                  <a:pt x="475488" y="1216152"/>
                  <a:pt x="539496" y="1691640"/>
                </a:cubicBezTo>
                <a:cubicBezTo>
                  <a:pt x="557784" y="1828800"/>
                  <a:pt x="457200" y="1956816"/>
                  <a:pt x="320040" y="1975104"/>
                </a:cubicBezTo>
                <a:cubicBezTo>
                  <a:pt x="182880" y="1993392"/>
                  <a:pt x="54864" y="1901952"/>
                  <a:pt x="36576" y="1755648"/>
                </a:cubicBezTo>
                <a:cubicBezTo>
                  <a:pt x="-36576" y="1216152"/>
                  <a:pt x="0" y="685800"/>
                  <a:pt x="128016" y="192024"/>
                </a:cubicBezTo>
                <a:cubicBezTo>
                  <a:pt x="164592" y="54864"/>
                  <a:pt x="301752" y="-27432"/>
                  <a:pt x="438912" y="9144"/>
                </a:cubicBezTo>
              </a:path>
            </a:pathLst>
          </a:custGeom>
          <a:solidFill>
            <a:schemeClr val="accent1"/>
          </a:solidFill>
        </p:spPr>
      </p:sp>
      <p:sp>
        <p:nvSpPr>
          <p:cNvPr id="12" name="Ellipse 4 (Stroke)_#color_$accent2_$accent2-2050&amp;12721"/>
          <p:cNvSpPr/>
          <p:nvPr userDrawn="1">
            <p:custDataLst>
              <p:tags r:id="rId5"/>
            </p:custDataLst>
          </p:nvPr>
        </p:nvSpPr>
        <p:spPr>
          <a:xfrm>
            <a:off x="6739128" y="1947672"/>
            <a:ext cx="5449824" cy="2194560"/>
          </a:xfrm>
          <a:custGeom>
            <a:avLst/>
            <a:gdLst/>
            <a:ahLst/>
            <a:cxnLst/>
            <a:rect l="l" t="t" r="r" b="b"/>
            <a:pathLst>
              <a:path w="5449824" h="2194560">
                <a:moveTo>
                  <a:pt x="5449824" y="640080"/>
                </a:moveTo>
                <a:lnTo>
                  <a:pt x="5449824" y="1280160"/>
                </a:lnTo>
                <a:cubicBezTo>
                  <a:pt x="4864608" y="795528"/>
                  <a:pt x="4123944" y="512064"/>
                  <a:pt x="3310128" y="512064"/>
                </a:cubicBezTo>
                <a:cubicBezTo>
                  <a:pt x="2112264" y="512064"/>
                  <a:pt x="1060704" y="1133856"/>
                  <a:pt x="466344" y="2075688"/>
                </a:cubicBezTo>
                <a:cubicBezTo>
                  <a:pt x="393192" y="2194560"/>
                  <a:pt x="237744" y="2221992"/>
                  <a:pt x="118872" y="2148840"/>
                </a:cubicBezTo>
                <a:cubicBezTo>
                  <a:pt x="0" y="2075688"/>
                  <a:pt x="-36576" y="1920240"/>
                  <a:pt x="36576" y="1801368"/>
                </a:cubicBezTo>
                <a:cubicBezTo>
                  <a:pt x="722376" y="722376"/>
                  <a:pt x="1929384" y="0"/>
                  <a:pt x="3310128" y="0"/>
                </a:cubicBezTo>
                <a:cubicBezTo>
                  <a:pt x="4096512" y="0"/>
                  <a:pt x="4837176" y="237744"/>
                  <a:pt x="5449824" y="640080"/>
                </a:cubicBezTo>
              </a:path>
            </a:pathLst>
          </a:custGeom>
          <a:gradFill>
            <a:gsLst>
              <a:gs pos="0">
                <a:schemeClr val="accent1">
                  <a:lumMod val="75000"/>
                  <a:alpha val="70000"/>
                </a:schemeClr>
              </a:gs>
              <a:gs pos="70313">
                <a:schemeClr val="accent2">
                  <a:alpha val="0"/>
                </a:schemeClr>
              </a:gs>
            </a:gsLst>
            <a:lin ang="7467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3" name="Ellipse 10 (Stroke)_#color-2050&amp;12724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746504" cy="1655064"/>
          </a:xfrm>
          <a:custGeom>
            <a:avLst/>
            <a:gdLst/>
            <a:ahLst/>
            <a:cxnLst/>
            <a:rect l="l" t="t" r="r" b="b"/>
            <a:pathLst>
              <a:path w="1746504" h="1655064">
                <a:moveTo>
                  <a:pt x="0" y="1133856"/>
                </a:moveTo>
                <a:cubicBezTo>
                  <a:pt x="384048" y="1051560"/>
                  <a:pt x="731520" y="841248"/>
                  <a:pt x="978408" y="502920"/>
                </a:cubicBezTo>
                <a:cubicBezTo>
                  <a:pt x="1088136" y="347472"/>
                  <a:pt x="1170432" y="173736"/>
                  <a:pt x="1216152" y="0"/>
                </a:cubicBezTo>
                <a:lnTo>
                  <a:pt x="1746504" y="0"/>
                </a:lnTo>
                <a:cubicBezTo>
                  <a:pt x="1682496" y="274320"/>
                  <a:pt x="1563624" y="548640"/>
                  <a:pt x="1389888" y="795528"/>
                </a:cubicBezTo>
                <a:cubicBezTo>
                  <a:pt x="1042416" y="1271016"/>
                  <a:pt x="539496" y="1563624"/>
                  <a:pt x="0" y="1655064"/>
                </a:cubicBezTo>
                <a:lnTo>
                  <a:pt x="0" y="1133856"/>
                </a:lnTo>
              </a:path>
            </a:pathLst>
          </a:custGeom>
          <a:solidFill>
            <a:schemeClr val="accent1">
              <a:alpha val="10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873125" y="1811020"/>
            <a:ext cx="5765800" cy="2076450"/>
          </a:xfr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tx1"/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38200" y="4229100"/>
            <a:ext cx="2654935" cy="6064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FFFFFF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75 (Stroke)_#color-2050&amp;12727"/>
          <p:cNvSpPr/>
          <p:nvPr userDrawn="1">
            <p:custDataLst>
              <p:tags r:id="rId2"/>
            </p:custDataLst>
          </p:nvPr>
        </p:nvSpPr>
        <p:spPr>
          <a:xfrm>
            <a:off x="3282696" y="0"/>
            <a:ext cx="2304288" cy="6858000"/>
          </a:xfrm>
          <a:custGeom>
            <a:avLst/>
            <a:gdLst/>
            <a:ahLst/>
            <a:cxnLst/>
            <a:rect l="l" t="t" r="r" b="b"/>
            <a:pathLst>
              <a:path w="2304288" h="6858000">
                <a:moveTo>
                  <a:pt x="0" y="6858000"/>
                </a:moveTo>
                <a:lnTo>
                  <a:pt x="813816" y="6858000"/>
                </a:lnTo>
                <a:cubicBezTo>
                  <a:pt x="1728216" y="6007608"/>
                  <a:pt x="2304288" y="4782312"/>
                  <a:pt x="2304288" y="3429000"/>
                </a:cubicBezTo>
                <a:cubicBezTo>
                  <a:pt x="2304288" y="2075688"/>
                  <a:pt x="1728216" y="850392"/>
                  <a:pt x="813816" y="0"/>
                </a:cubicBezTo>
                <a:lnTo>
                  <a:pt x="0" y="0"/>
                </a:lnTo>
                <a:cubicBezTo>
                  <a:pt x="1088136" y="749808"/>
                  <a:pt x="1801368" y="2011680"/>
                  <a:pt x="1801368" y="3429000"/>
                </a:cubicBezTo>
                <a:cubicBezTo>
                  <a:pt x="1801368" y="4846320"/>
                  <a:pt x="1088136" y="6108192"/>
                  <a:pt x="0" y="6858000"/>
                </a:cubicBezTo>
              </a:path>
            </a:pathLst>
          </a:custGeom>
          <a:solidFill>
            <a:schemeClr val="accent1">
              <a:alpha val="10000"/>
            </a:schemeClr>
          </a:solidFill>
        </p:spPr>
      </p:sp>
      <p:sp>
        <p:nvSpPr>
          <p:cNvPr id="5" name="Ellipse 3 (Stroke)_#color-2050&amp;12730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672584" cy="6858000"/>
          </a:xfrm>
          <a:custGeom>
            <a:avLst/>
            <a:gdLst/>
            <a:ahLst/>
            <a:cxnLst/>
            <a:rect l="l" t="t" r="r" b="b"/>
            <a:pathLst>
              <a:path w="4672584" h="6858000">
                <a:moveTo>
                  <a:pt x="0" y="6848856"/>
                </a:moveTo>
                <a:lnTo>
                  <a:pt x="0" y="6858000"/>
                </a:lnTo>
                <a:lnTo>
                  <a:pt x="45720" y="6858000"/>
                </a:lnTo>
                <a:cubicBezTo>
                  <a:pt x="27432" y="6858000"/>
                  <a:pt x="18288" y="6848856"/>
                  <a:pt x="0" y="6848856"/>
                </a:cubicBezTo>
                <a:moveTo>
                  <a:pt x="1261872" y="6858000"/>
                </a:moveTo>
                <a:cubicBezTo>
                  <a:pt x="1463040" y="6821424"/>
                  <a:pt x="1664208" y="6766560"/>
                  <a:pt x="1856232" y="6693408"/>
                </a:cubicBezTo>
                <a:cubicBezTo>
                  <a:pt x="3666744" y="6035040"/>
                  <a:pt x="4590288" y="4032504"/>
                  <a:pt x="3931920" y="2221992"/>
                </a:cubicBezTo>
                <a:cubicBezTo>
                  <a:pt x="3493008" y="1033272"/>
                  <a:pt x="2478024" y="228600"/>
                  <a:pt x="1316736" y="0"/>
                </a:cubicBezTo>
                <a:lnTo>
                  <a:pt x="2752344" y="0"/>
                </a:lnTo>
                <a:cubicBezTo>
                  <a:pt x="3493008" y="457200"/>
                  <a:pt x="4096512" y="1152144"/>
                  <a:pt x="4425696" y="2039112"/>
                </a:cubicBezTo>
                <a:cubicBezTo>
                  <a:pt x="5093208" y="3877056"/>
                  <a:pt x="4343400" y="5888736"/>
                  <a:pt x="2734056" y="6858000"/>
                </a:cubicBezTo>
                <a:lnTo>
                  <a:pt x="1261872" y="685800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6" name="Ellipse 4 (Stroke)_#color_$accent2_$accent2-2050&amp;12733"/>
          <p:cNvSpPr/>
          <p:nvPr userDrawn="1">
            <p:custDataLst>
              <p:tags r:id="rId4"/>
            </p:custDataLst>
          </p:nvPr>
        </p:nvSpPr>
        <p:spPr>
          <a:xfrm>
            <a:off x="0" y="3959352"/>
            <a:ext cx="4581144" cy="2898648"/>
          </a:xfrm>
          <a:custGeom>
            <a:avLst/>
            <a:gdLst/>
            <a:ahLst/>
            <a:cxnLst/>
            <a:rect l="l" t="t" r="r" b="b"/>
            <a:pathLst>
              <a:path w="4581144" h="2898648">
                <a:moveTo>
                  <a:pt x="4078224" y="201168"/>
                </a:moveTo>
                <a:cubicBezTo>
                  <a:pt x="3831336" y="1335024"/>
                  <a:pt x="3035808" y="2313432"/>
                  <a:pt x="1865376" y="2743200"/>
                </a:cubicBezTo>
                <a:cubicBezTo>
                  <a:pt x="1682496" y="2807208"/>
                  <a:pt x="1499616" y="2862072"/>
                  <a:pt x="1307592" y="2898648"/>
                </a:cubicBezTo>
                <a:lnTo>
                  <a:pt x="2715768" y="2898648"/>
                </a:lnTo>
                <a:cubicBezTo>
                  <a:pt x="3685032" y="2322576"/>
                  <a:pt x="4343400" y="1371600"/>
                  <a:pt x="4572000" y="310896"/>
                </a:cubicBezTo>
                <a:cubicBezTo>
                  <a:pt x="4599432" y="173736"/>
                  <a:pt x="4517136" y="36576"/>
                  <a:pt x="4379976" y="9144"/>
                </a:cubicBezTo>
                <a:cubicBezTo>
                  <a:pt x="4242816" y="-27432"/>
                  <a:pt x="4105656" y="64008"/>
                  <a:pt x="4078224" y="201168"/>
                </a:cubicBezTo>
                <a:moveTo>
                  <a:pt x="9144" y="2898648"/>
                </a:moveTo>
                <a:cubicBezTo>
                  <a:pt x="9144" y="2898648"/>
                  <a:pt x="0" y="2898648"/>
                  <a:pt x="0" y="2898648"/>
                </a:cubicBezTo>
                <a:lnTo>
                  <a:pt x="0" y="2898648"/>
                </a:lnTo>
                <a:lnTo>
                  <a:pt x="9144" y="2898648"/>
                </a:lnTo>
              </a:path>
            </a:pathLst>
          </a:custGeom>
          <a:gradFill>
            <a:gsLst>
              <a:gs pos="100000">
                <a:schemeClr val="accent1">
                  <a:lumMod val="75000"/>
                  <a:alpha val="70000"/>
                </a:schemeClr>
              </a:gs>
              <a:gs pos="73000">
                <a:schemeClr val="accent2">
                  <a:alpha val="0"/>
                </a:schemeClr>
              </a:gs>
            </a:gsLst>
            <a:lin ang="0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47525" y="2772441"/>
            <a:ext cx="2658015" cy="1313212"/>
          </a:xfrm>
        </p:spPr>
        <p:txBody>
          <a:bodyPr wrap="square" anchor="ctr" anchorCtr="0">
            <a:normAutofit/>
          </a:bodyPr>
          <a:lstStyle>
            <a:lvl1pPr>
              <a:defRPr sz="4800"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_#color-2050&amp;12358"/>
          <p:cNvSpPr/>
          <p:nvPr userDrawn="1">
            <p:custDataLst>
              <p:tags r:id="rId2"/>
            </p:custDataLst>
          </p:nvPr>
        </p:nvSpPr>
        <p:spPr>
          <a:xfrm>
            <a:off x="1524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9" name="Ellipse 5 (Stroke)_#color-2050&amp;1273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142232" cy="4544568"/>
          </a:xfrm>
          <a:custGeom>
            <a:avLst/>
            <a:gdLst/>
            <a:ahLst/>
            <a:cxnLst/>
            <a:rect l="l" t="t" r="r" b="b"/>
            <a:pathLst>
              <a:path w="4142232" h="4544568">
                <a:moveTo>
                  <a:pt x="0" y="4032504"/>
                </a:moveTo>
                <a:cubicBezTo>
                  <a:pt x="91440" y="4032504"/>
                  <a:pt x="173736" y="4041648"/>
                  <a:pt x="265176" y="4041648"/>
                </a:cubicBezTo>
                <a:cubicBezTo>
                  <a:pt x="2121408" y="4041648"/>
                  <a:pt x="3630168" y="2532888"/>
                  <a:pt x="3630168" y="676656"/>
                </a:cubicBezTo>
                <a:cubicBezTo>
                  <a:pt x="3630168" y="438912"/>
                  <a:pt x="3611880" y="219456"/>
                  <a:pt x="3566160" y="0"/>
                </a:cubicBezTo>
                <a:lnTo>
                  <a:pt x="4078224" y="0"/>
                </a:lnTo>
                <a:cubicBezTo>
                  <a:pt x="4123944" y="219456"/>
                  <a:pt x="4142232" y="448056"/>
                  <a:pt x="4142232" y="676656"/>
                </a:cubicBezTo>
                <a:cubicBezTo>
                  <a:pt x="4142232" y="2816352"/>
                  <a:pt x="2404872" y="4544568"/>
                  <a:pt x="265176" y="4544568"/>
                </a:cubicBezTo>
                <a:cubicBezTo>
                  <a:pt x="173736" y="4544568"/>
                  <a:pt x="91440" y="4544568"/>
                  <a:pt x="0" y="4535424"/>
                </a:cubicBezTo>
                <a:lnTo>
                  <a:pt x="0" y="4032504"/>
                </a:lnTo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</p:spPr>
      </p:sp>
      <p:sp>
        <p:nvSpPr>
          <p:cNvPr id="10" name="Ellipse 3 (Stroke)_#color_$lt1_$lt1-2050&amp;12739"/>
          <p:cNvSpPr/>
          <p:nvPr userDrawn="1">
            <p:custDataLst>
              <p:tags r:id="rId4"/>
            </p:custDataLst>
          </p:nvPr>
        </p:nvSpPr>
        <p:spPr>
          <a:xfrm>
            <a:off x="0" y="1399032"/>
            <a:ext cx="6099048" cy="5458968"/>
          </a:xfrm>
          <a:custGeom>
            <a:avLst/>
            <a:gdLst/>
            <a:ahLst/>
            <a:cxnLst/>
            <a:rect l="l" t="t" r="r" b="b"/>
            <a:pathLst>
              <a:path w="6099048" h="5458968">
                <a:moveTo>
                  <a:pt x="5760720" y="5458968"/>
                </a:moveTo>
                <a:cubicBezTo>
                  <a:pt x="5971032" y="4974336"/>
                  <a:pt x="6099048" y="4434840"/>
                  <a:pt x="6099048" y="3877056"/>
                </a:cubicBezTo>
                <a:cubicBezTo>
                  <a:pt x="6099048" y="1737360"/>
                  <a:pt x="4361688" y="0"/>
                  <a:pt x="2221992" y="0"/>
                </a:cubicBezTo>
                <a:cubicBezTo>
                  <a:pt x="1399032" y="0"/>
                  <a:pt x="630936" y="256032"/>
                  <a:pt x="0" y="704088"/>
                </a:cubicBezTo>
                <a:lnTo>
                  <a:pt x="0" y="1344168"/>
                </a:lnTo>
                <a:cubicBezTo>
                  <a:pt x="594360" y="822960"/>
                  <a:pt x="1371600" y="512064"/>
                  <a:pt x="2221992" y="512064"/>
                </a:cubicBezTo>
                <a:cubicBezTo>
                  <a:pt x="4078224" y="512064"/>
                  <a:pt x="5586984" y="2011680"/>
                  <a:pt x="5586984" y="3877056"/>
                </a:cubicBezTo>
                <a:cubicBezTo>
                  <a:pt x="5586984" y="4443984"/>
                  <a:pt x="5440680" y="4992624"/>
                  <a:pt x="5193792" y="5458968"/>
                </a:cubicBezTo>
                <a:lnTo>
                  <a:pt x="5760720" y="5458968"/>
                </a:lnTo>
              </a:path>
            </a:pathLst>
          </a:custGeom>
          <a:gradFill>
            <a:gsLst>
              <a:gs pos="41000">
                <a:schemeClr val="lt1">
                  <a:alpha val="45000"/>
                </a:schemeClr>
              </a:gs>
              <a:gs pos="0">
                <a:srgbClr val="FFFFFF">
                  <a:alpha val="0"/>
                </a:srgbClr>
              </a:gs>
              <a:gs pos="100000">
                <a:schemeClr val="lt1">
                  <a:alpha val="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Ellipse 4 (Stroke)_#color_$lt1_$accent1-2050&amp;12742"/>
          <p:cNvSpPr/>
          <p:nvPr userDrawn="1">
            <p:custDataLst>
              <p:tags r:id="rId5"/>
            </p:custDataLst>
          </p:nvPr>
        </p:nvSpPr>
        <p:spPr>
          <a:xfrm>
            <a:off x="0" y="1399032"/>
            <a:ext cx="5541264" cy="2194560"/>
          </a:xfrm>
          <a:custGeom>
            <a:avLst/>
            <a:gdLst/>
            <a:ahLst/>
            <a:cxnLst/>
            <a:rect l="l" t="t" r="r" b="b"/>
            <a:pathLst>
              <a:path w="5541264" h="2194560">
                <a:moveTo>
                  <a:pt x="0" y="1353312"/>
                </a:moveTo>
                <a:lnTo>
                  <a:pt x="0" y="704088"/>
                </a:lnTo>
                <a:cubicBezTo>
                  <a:pt x="630936" y="265176"/>
                  <a:pt x="1399032" y="0"/>
                  <a:pt x="2231136" y="0"/>
                </a:cubicBezTo>
                <a:cubicBezTo>
                  <a:pt x="3602736" y="0"/>
                  <a:pt x="4809744" y="722376"/>
                  <a:pt x="5495544" y="1801368"/>
                </a:cubicBezTo>
                <a:cubicBezTo>
                  <a:pt x="5568696" y="1920240"/>
                  <a:pt x="5541264" y="2075688"/>
                  <a:pt x="5422392" y="2148840"/>
                </a:cubicBezTo>
                <a:cubicBezTo>
                  <a:pt x="5303520" y="2221992"/>
                  <a:pt x="5148072" y="2194560"/>
                  <a:pt x="5065776" y="2075688"/>
                </a:cubicBezTo>
                <a:cubicBezTo>
                  <a:pt x="4471416" y="1133856"/>
                  <a:pt x="3419856" y="512064"/>
                  <a:pt x="2231136" y="512064"/>
                </a:cubicBezTo>
                <a:cubicBezTo>
                  <a:pt x="1371600" y="512064"/>
                  <a:pt x="594360" y="822960"/>
                  <a:pt x="0" y="1353312"/>
                </a:cubicBezTo>
              </a:path>
            </a:pathLst>
          </a:custGeom>
          <a:gradFill>
            <a:gsLst>
              <a:gs pos="81000">
                <a:schemeClr val="lt1">
                  <a:alpha val="100000"/>
                </a:schemeClr>
              </a:gs>
              <a:gs pos="0">
                <a:schemeClr val="accent1">
                  <a:alpha val="100000"/>
                </a:schemeClr>
              </a:gs>
            </a:gsLst>
            <a:lin ang="7467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627495" y="3136900"/>
            <a:ext cx="4726940" cy="1983105"/>
          </a:xfrm>
        </p:spPr>
        <p:txBody>
          <a:bodyPr wrap="square" anchor="t">
            <a:normAutofit/>
          </a:bodyPr>
          <a:lstStyle>
            <a:lvl1pPr algn="l">
              <a:defRPr sz="45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7"/>
            </p:custDataLst>
          </p:nvPr>
        </p:nvSpPr>
        <p:spPr>
          <a:xfrm>
            <a:off x="486410" y="3269650"/>
            <a:ext cx="5126736" cy="2759544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11900" b="1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lt"/>
                <a:ea typeface="+mj-lt"/>
                <a:cs typeface="+mj-lt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ea typeface="+mj-lt"/>
                <a:cs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</a:defRPr>
            </a:lvl1pPr>
            <a:lvl2pPr>
              <a:defRPr>
                <a:latin typeface="+mn-lt"/>
                <a:ea typeface="+mn-lt"/>
                <a:cs typeface="+mn-lt"/>
              </a:defRPr>
            </a:lvl2pPr>
            <a:lvl3pPr>
              <a:defRPr>
                <a:latin typeface="+mn-lt"/>
                <a:ea typeface="+mn-lt"/>
                <a:cs typeface="+mn-lt"/>
              </a:defRPr>
            </a:lvl3pPr>
            <a:lvl4pPr>
              <a:defRPr>
                <a:latin typeface="+mn-lt"/>
                <a:ea typeface="+mn-lt"/>
                <a:cs typeface="+mn-lt"/>
              </a:defRPr>
            </a:lvl4pPr>
            <a:lvl5pPr>
              <a:defRPr>
                <a:latin typeface="+mn-lt"/>
                <a:ea typeface="+mn-lt"/>
                <a:cs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lt"/>
                <a:ea typeface="+mn-lt"/>
                <a:cs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g_#color-2050&amp;1243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</p:spPr>
      </p:sp>
      <p:sp>
        <p:nvSpPr>
          <p:cNvPr id="15" name="Ellipse 3_#color_$lt1_$lt1-2050&amp;12754"/>
          <p:cNvSpPr/>
          <p:nvPr userDrawn="1">
            <p:custDataLst>
              <p:tags r:id="rId3"/>
            </p:custDataLst>
          </p:nvPr>
        </p:nvSpPr>
        <p:spPr>
          <a:xfrm>
            <a:off x="8891016" y="0"/>
            <a:ext cx="3300984" cy="3877056"/>
          </a:xfrm>
          <a:custGeom>
            <a:avLst/>
            <a:gdLst/>
            <a:ahLst/>
            <a:cxnLst/>
            <a:rect l="l" t="t" r="r" b="b"/>
            <a:pathLst>
              <a:path w="3300984" h="3877056">
                <a:moveTo>
                  <a:pt x="512064" y="0"/>
                </a:moveTo>
                <a:lnTo>
                  <a:pt x="0" y="0"/>
                </a:lnTo>
                <a:cubicBezTo>
                  <a:pt x="-27432" y="1920240"/>
                  <a:pt x="1380744" y="3584448"/>
                  <a:pt x="3300984" y="3877056"/>
                </a:cubicBezTo>
                <a:lnTo>
                  <a:pt x="3300984" y="3355848"/>
                </a:lnTo>
                <a:cubicBezTo>
                  <a:pt x="1664208" y="3081528"/>
                  <a:pt x="484632" y="1645920"/>
                  <a:pt x="512064" y="0"/>
                </a:cubicBezTo>
              </a:path>
            </a:pathLst>
          </a:custGeom>
          <a:gradFill>
            <a:gsLst>
              <a:gs pos="69000">
                <a:srgbClr val="FFFFFF">
                  <a:alpha val="100000"/>
                </a:srgbClr>
              </a:gs>
              <a:gs pos="82000">
                <a:schemeClr val="lt1">
                  <a:alpha val="0"/>
                </a:schemeClr>
              </a:gs>
              <a:gs pos="0">
                <a:schemeClr val="lt1">
                  <a:alpha val="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6" name="Ellipse 4 (Stroke)_#color_$lt1_$accent1-2050&amp;12757"/>
          <p:cNvSpPr/>
          <p:nvPr userDrawn="1">
            <p:custDataLst>
              <p:tags r:id="rId4"/>
            </p:custDataLst>
          </p:nvPr>
        </p:nvSpPr>
        <p:spPr>
          <a:xfrm>
            <a:off x="9262872" y="1389888"/>
            <a:ext cx="2926080" cy="2478024"/>
          </a:xfrm>
          <a:custGeom>
            <a:avLst/>
            <a:gdLst/>
            <a:ahLst/>
            <a:cxnLst/>
            <a:rect l="l" t="t" r="r" b="b"/>
            <a:pathLst>
              <a:path w="2926080" h="2478024">
                <a:moveTo>
                  <a:pt x="2926080" y="2478024"/>
                </a:moveTo>
                <a:lnTo>
                  <a:pt x="2926080" y="1965960"/>
                </a:lnTo>
                <a:cubicBezTo>
                  <a:pt x="1837944" y="1783080"/>
                  <a:pt x="941832" y="1078992"/>
                  <a:pt x="484632" y="137160"/>
                </a:cubicBezTo>
                <a:cubicBezTo>
                  <a:pt x="420624" y="18288"/>
                  <a:pt x="265176" y="-36576"/>
                  <a:pt x="137160" y="27432"/>
                </a:cubicBezTo>
                <a:cubicBezTo>
                  <a:pt x="18288" y="91440"/>
                  <a:pt x="-36576" y="237744"/>
                  <a:pt x="27432" y="365760"/>
                </a:cubicBezTo>
                <a:cubicBezTo>
                  <a:pt x="566928" y="1472184"/>
                  <a:pt x="1627632" y="2286000"/>
                  <a:pt x="2926080" y="2478024"/>
                </a:cubicBezTo>
              </a:path>
            </a:pathLst>
          </a:custGeom>
          <a:gradFill>
            <a:gsLst>
              <a:gs pos="0">
                <a:schemeClr val="lt1">
                  <a:alpha val="8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7467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" name="Ellipse 8 (Stroke)_#color-2050&amp;12760"/>
          <p:cNvSpPr/>
          <p:nvPr userDrawn="1">
            <p:custDataLst>
              <p:tags r:id="rId5"/>
            </p:custDataLst>
          </p:nvPr>
        </p:nvSpPr>
        <p:spPr>
          <a:xfrm>
            <a:off x="10716768" y="3822192"/>
            <a:ext cx="1472184" cy="841248"/>
          </a:xfrm>
          <a:custGeom>
            <a:avLst/>
            <a:gdLst/>
            <a:ahLst/>
            <a:cxnLst/>
            <a:rect l="l" t="t" r="r" b="b"/>
            <a:pathLst>
              <a:path w="1472184" h="841248">
                <a:moveTo>
                  <a:pt x="1472184" y="329184"/>
                </a:moveTo>
                <a:lnTo>
                  <a:pt x="1472184" y="841248"/>
                </a:lnTo>
                <a:cubicBezTo>
                  <a:pt x="1005840" y="795528"/>
                  <a:pt x="557784" y="676656"/>
                  <a:pt x="146304" y="484632"/>
                </a:cubicBezTo>
                <a:cubicBezTo>
                  <a:pt x="18288" y="429768"/>
                  <a:pt x="-36576" y="274320"/>
                  <a:pt x="27432" y="146304"/>
                </a:cubicBezTo>
                <a:cubicBezTo>
                  <a:pt x="82296" y="18288"/>
                  <a:pt x="237744" y="-36576"/>
                  <a:pt x="356616" y="27432"/>
                </a:cubicBezTo>
                <a:cubicBezTo>
                  <a:pt x="704088" y="182880"/>
                  <a:pt x="1078992" y="292608"/>
                  <a:pt x="1472184" y="329184"/>
                </a:cubicBezTo>
              </a:path>
            </a:pathLst>
          </a:custGeom>
          <a:solidFill>
            <a:schemeClr val="lt1">
              <a:alpha val="40000"/>
            </a:schemeClr>
          </a:solidFill>
        </p:spPr>
      </p:sp>
      <p:sp>
        <p:nvSpPr>
          <p:cNvPr id="19" name="Ellipse 9_#color-2050&amp;12763"/>
          <p:cNvSpPr/>
          <p:nvPr userDrawn="1">
            <p:custDataLst>
              <p:tags r:id="rId6"/>
            </p:custDataLst>
          </p:nvPr>
        </p:nvSpPr>
        <p:spPr>
          <a:xfrm>
            <a:off x="0" y="3429000"/>
            <a:ext cx="3255264" cy="3429000"/>
          </a:xfrm>
          <a:custGeom>
            <a:avLst/>
            <a:gdLst/>
            <a:ahLst/>
            <a:cxnLst/>
            <a:rect l="l" t="t" r="r" b="b"/>
            <a:pathLst>
              <a:path w="3255264" h="3429000">
                <a:moveTo>
                  <a:pt x="3227832" y="3429000"/>
                </a:moveTo>
                <a:cubicBezTo>
                  <a:pt x="3246120" y="3300984"/>
                  <a:pt x="3255264" y="3172968"/>
                  <a:pt x="3255264" y="3044952"/>
                </a:cubicBezTo>
                <a:cubicBezTo>
                  <a:pt x="3255264" y="1362456"/>
                  <a:pt x="1883664" y="0"/>
                  <a:pt x="201168" y="0"/>
                </a:cubicBezTo>
                <a:cubicBezTo>
                  <a:pt x="137160" y="0"/>
                  <a:pt x="64008" y="0"/>
                  <a:pt x="0" y="9144"/>
                </a:cubicBezTo>
                <a:lnTo>
                  <a:pt x="0" y="512064"/>
                </a:lnTo>
                <a:cubicBezTo>
                  <a:pt x="64008" y="512064"/>
                  <a:pt x="137160" y="512064"/>
                  <a:pt x="201168" y="512064"/>
                </a:cubicBezTo>
                <a:cubicBezTo>
                  <a:pt x="1609344" y="512064"/>
                  <a:pt x="2743200" y="1645920"/>
                  <a:pt x="2743200" y="3044952"/>
                </a:cubicBezTo>
                <a:cubicBezTo>
                  <a:pt x="2743200" y="3172968"/>
                  <a:pt x="2734056" y="3300984"/>
                  <a:pt x="2715768" y="3429000"/>
                </a:cubicBezTo>
                <a:lnTo>
                  <a:pt x="3227832" y="3429000"/>
                </a:lnTo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</p:spPr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7"/>
            </p:custDataLst>
          </p:nvPr>
        </p:nvSpPr>
        <p:spPr>
          <a:xfrm>
            <a:off x="838200" y="457200"/>
            <a:ext cx="10515000" cy="29988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lt1">
                    <a:lumMod val="100000"/>
                  </a:schemeClr>
                </a:solidFill>
                <a:latin typeface="+mj-lt"/>
                <a:ea typeface="+mj-lt"/>
                <a:cs typeface="+mj-lt"/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1"/>
            </p:custDataLst>
          </p:nvPr>
        </p:nvSpPr>
        <p:spPr>
          <a:xfrm>
            <a:off x="838200" y="3908350"/>
            <a:ext cx="10515000" cy="1240560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+mn-lt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20" Type="http://schemas.openxmlformats.org/officeDocument/2006/relationships/tags" Target="../tags/tag80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5 (Stroke)_#color-2050&amp;12748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746504" cy="1655064"/>
          </a:xfrm>
          <a:custGeom>
            <a:avLst/>
            <a:gdLst/>
            <a:ahLst/>
            <a:cxnLst/>
            <a:rect l="l" t="t" r="r" b="b"/>
            <a:pathLst>
              <a:path w="1746504" h="1655064">
                <a:moveTo>
                  <a:pt x="0" y="1133856"/>
                </a:moveTo>
                <a:cubicBezTo>
                  <a:pt x="384048" y="1051560"/>
                  <a:pt x="731520" y="841248"/>
                  <a:pt x="978408" y="502920"/>
                </a:cubicBezTo>
                <a:cubicBezTo>
                  <a:pt x="1088136" y="347472"/>
                  <a:pt x="1170432" y="173736"/>
                  <a:pt x="1216152" y="0"/>
                </a:cubicBezTo>
                <a:lnTo>
                  <a:pt x="1746504" y="0"/>
                </a:lnTo>
                <a:cubicBezTo>
                  <a:pt x="1682496" y="274320"/>
                  <a:pt x="1563624" y="548640"/>
                  <a:pt x="1389888" y="795528"/>
                </a:cubicBezTo>
                <a:cubicBezTo>
                  <a:pt x="1042416" y="1271016"/>
                  <a:pt x="539496" y="1563624"/>
                  <a:pt x="0" y="1655064"/>
                </a:cubicBezTo>
                <a:lnTo>
                  <a:pt x="0" y="1133856"/>
                </a:ln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Ellipse 3 (Stroke)_#color-2050&amp;12745"/>
          <p:cNvSpPr/>
          <p:nvPr userDrawn="1">
            <p:custDataLst>
              <p:tags r:id="rId13"/>
            </p:custDataLst>
          </p:nvPr>
        </p:nvSpPr>
        <p:spPr>
          <a:xfrm>
            <a:off x="11271250" y="5772785"/>
            <a:ext cx="918210" cy="1084580"/>
          </a:xfrm>
          <a:custGeom>
            <a:avLst/>
            <a:gdLst/>
            <a:ahLst/>
            <a:cxnLst/>
            <a:rect l="l" t="t" r="r" b="b"/>
            <a:pathLst>
              <a:path w="3236976" h="3822192">
                <a:moveTo>
                  <a:pt x="3236976" y="0"/>
                </a:moveTo>
                <a:cubicBezTo>
                  <a:pt x="1399032" y="301752"/>
                  <a:pt x="0" y="1901952"/>
                  <a:pt x="0" y="3822192"/>
                </a:cubicBezTo>
                <a:lnTo>
                  <a:pt x="512064" y="3822192"/>
                </a:lnTo>
                <a:cubicBezTo>
                  <a:pt x="512064" y="2176272"/>
                  <a:pt x="1682496" y="813816"/>
                  <a:pt x="3236976" y="512064"/>
                </a:cubicBezTo>
                <a:lnTo>
                  <a:pt x="3236976" y="0"/>
                </a:lnTo>
              </a:path>
            </a:pathLst>
          </a:custGeom>
          <a:solidFill>
            <a:schemeClr val="accent1">
              <a:alpha val="10000"/>
            </a:schemeClr>
          </a:solidFill>
        </p:spPr>
      </p:sp>
      <p:sp>
        <p:nvSpPr>
          <p:cNvPr id="10" name="Ellipse 4 (Stroke)_#color_$accent2_$accent2-2050&amp;12751"/>
          <p:cNvSpPr/>
          <p:nvPr userDrawn="1">
            <p:custDataLst>
              <p:tags r:id="rId14"/>
            </p:custDataLst>
          </p:nvPr>
        </p:nvSpPr>
        <p:spPr>
          <a:xfrm>
            <a:off x="11429365" y="5772785"/>
            <a:ext cx="760095" cy="607060"/>
          </a:xfrm>
          <a:custGeom>
            <a:avLst/>
            <a:gdLst/>
            <a:ahLst/>
            <a:cxnLst/>
            <a:rect l="l" t="t" r="r" b="b"/>
            <a:pathLst>
              <a:path w="2679192" h="2139696">
                <a:moveTo>
                  <a:pt x="2679192" y="0"/>
                </a:moveTo>
                <a:lnTo>
                  <a:pt x="2679192" y="512064"/>
                </a:lnTo>
                <a:cubicBezTo>
                  <a:pt x="1746504" y="694944"/>
                  <a:pt x="960120" y="1252728"/>
                  <a:pt x="466344" y="2020824"/>
                </a:cubicBezTo>
                <a:cubicBezTo>
                  <a:pt x="393192" y="2139696"/>
                  <a:pt x="237744" y="2176272"/>
                  <a:pt x="118872" y="2103120"/>
                </a:cubicBezTo>
                <a:cubicBezTo>
                  <a:pt x="0" y="2020824"/>
                  <a:pt x="-36576" y="1865376"/>
                  <a:pt x="36576" y="1746504"/>
                </a:cubicBezTo>
                <a:cubicBezTo>
                  <a:pt x="621792" y="832104"/>
                  <a:pt x="1572768" y="182880"/>
                  <a:pt x="2679192" y="0"/>
                </a:cubicBezTo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70313">
                <a:schemeClr val="accent2">
                  <a:alpha val="0"/>
                </a:schemeClr>
              </a:gs>
            </a:gsLst>
            <a:lin ang="74674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16.png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6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94.xml"/><Relationship Id="rId4" Type="http://schemas.openxmlformats.org/officeDocument/2006/relationships/image" Target="../media/image18.png"/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tags" Target="../tags/tag19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96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9.emf"/><Relationship Id="rId2" Type="http://schemas.openxmlformats.org/officeDocument/2006/relationships/oleObject" Target="../embeddings/oleObject2.bin"/><Relationship Id="rId1" Type="http://schemas.openxmlformats.org/officeDocument/2006/relationships/tags" Target="../tags/tag19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image" Target="../media/image1.jpe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122.xml"/><Relationship Id="rId15" Type="http://schemas.openxmlformats.org/officeDocument/2006/relationships/image" Target="../media/image5.svg"/><Relationship Id="rId14" Type="http://schemas.openxmlformats.org/officeDocument/2006/relationships/image" Target="../media/image4.png"/><Relationship Id="rId13" Type="http://schemas.openxmlformats.org/officeDocument/2006/relationships/tags" Target="../tags/tag121.xml"/><Relationship Id="rId12" Type="http://schemas.openxmlformats.org/officeDocument/2006/relationships/image" Target="../media/image3.svg"/><Relationship Id="rId11" Type="http://schemas.openxmlformats.org/officeDocument/2006/relationships/image" Target="../media/image2.png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12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9" Type="http://schemas.openxmlformats.org/officeDocument/2006/relationships/slideLayout" Target="../slideLayouts/slideLayout17.xml"/><Relationship Id="rId38" Type="http://schemas.openxmlformats.org/officeDocument/2006/relationships/tags" Target="../tags/tag161.xml"/><Relationship Id="rId37" Type="http://schemas.openxmlformats.org/officeDocument/2006/relationships/image" Target="../media/image15.svg"/><Relationship Id="rId36" Type="http://schemas.openxmlformats.org/officeDocument/2006/relationships/image" Target="../media/image14.png"/><Relationship Id="rId35" Type="http://schemas.openxmlformats.org/officeDocument/2006/relationships/tags" Target="../tags/tag160.xml"/><Relationship Id="rId34" Type="http://schemas.openxmlformats.org/officeDocument/2006/relationships/image" Target="../media/image13.svg"/><Relationship Id="rId33" Type="http://schemas.openxmlformats.org/officeDocument/2006/relationships/image" Target="../media/image12.png"/><Relationship Id="rId32" Type="http://schemas.openxmlformats.org/officeDocument/2006/relationships/tags" Target="../tags/tag159.xml"/><Relationship Id="rId31" Type="http://schemas.openxmlformats.org/officeDocument/2006/relationships/image" Target="../media/image11.svg"/><Relationship Id="rId30" Type="http://schemas.openxmlformats.org/officeDocument/2006/relationships/image" Target="../media/image10.png"/><Relationship Id="rId3" Type="http://schemas.openxmlformats.org/officeDocument/2006/relationships/tags" Target="../tags/tag136.xml"/><Relationship Id="rId29" Type="http://schemas.openxmlformats.org/officeDocument/2006/relationships/tags" Target="../tags/tag158.xml"/><Relationship Id="rId28" Type="http://schemas.openxmlformats.org/officeDocument/2006/relationships/image" Target="../media/image9.svg"/><Relationship Id="rId27" Type="http://schemas.openxmlformats.org/officeDocument/2006/relationships/image" Target="../media/image8.png"/><Relationship Id="rId26" Type="http://schemas.openxmlformats.org/officeDocument/2006/relationships/tags" Target="../tags/tag157.xml"/><Relationship Id="rId25" Type="http://schemas.openxmlformats.org/officeDocument/2006/relationships/image" Target="../media/image7.svg"/><Relationship Id="rId24" Type="http://schemas.openxmlformats.org/officeDocument/2006/relationships/image" Target="../media/image6.png"/><Relationship Id="rId23" Type="http://schemas.openxmlformats.org/officeDocument/2006/relationships/tags" Target="../tags/tag15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5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基于</a:t>
            </a:r>
            <a:r>
              <a:rPr lang="en-US" altLang="zh-CN"/>
              <a:t>Langchain</a:t>
            </a:r>
            <a:r>
              <a:rPr lang="zh-CN" altLang="en-US"/>
              <a:t>的</a:t>
            </a:r>
            <a:br>
              <a:rPr lang="zh-CN" altLang="en-US"/>
            </a:br>
            <a:r>
              <a:rPr lang="zh-CN" altLang="en-US"/>
              <a:t>教育类文本处理工具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邓博昊、严子超、</a:t>
            </a:r>
            <a:r>
              <a:rPr lang="zh-CN" altLang="en-US"/>
              <a:t>蒋云辉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97470" y="608965"/>
            <a:ext cx="4064635" cy="1200785"/>
          </a:xfrm>
        </p:spPr>
        <p:txBody>
          <a:bodyPr/>
          <a:lstStyle/>
          <a:p>
            <a:r>
              <a:rPr lang="zh-CN" altLang="en-US"/>
              <a:t> 技术栈</a:t>
            </a:r>
            <a:endParaRPr lang="zh-CN" altLang="en-US"/>
          </a:p>
        </p:txBody>
      </p:sp>
      <p:pic>
        <p:nvPicPr>
          <p:cNvPr id="3" name="图片 2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19201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7697153" y="2149273"/>
            <a:ext cx="4064635" cy="40595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FastAPI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：用于构建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Web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应用程序的后端框架。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Langchain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：用于处理文本摘要和问答任务。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OpenAI GPT-3.5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：用于生成文本摘要。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YAKE!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：用于关键词提取。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Semantic Scholar API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：用于搜索相关学术论文。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PyTesseract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：用于从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PDF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文件中提取文本（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OCR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功能）。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核心功能实现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2141675" y="1986915"/>
            <a:ext cx="9000000" cy="6426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Langchain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RetrievalQA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链结合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OpenAI GPT-3.5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模型生成摘要。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141230" y="1523091"/>
            <a:ext cx="9000000" cy="4617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文本摘要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241860" y="1589540"/>
            <a:ext cx="579600" cy="57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149930" y="3168650"/>
            <a:ext cx="9000000" cy="6426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YAKE!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算法从文本中提取关键词。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2149689" y="2704589"/>
            <a:ext cx="9000000" cy="4617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关键词提取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250319" y="2771038"/>
            <a:ext cx="579600" cy="57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2141040" y="4359275"/>
            <a:ext cx="9000000" cy="6426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Semantic Scholar API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获取与关键词相关的学术论文。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2140615" y="3895452"/>
            <a:ext cx="9000000" cy="4617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相关论文搜索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1241245" y="3961901"/>
            <a:ext cx="579600" cy="57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2149930" y="5511800"/>
            <a:ext cx="9000000" cy="6426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EasyOCR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将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PDF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中的图像转换为可搜索的文本。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2149689" y="5047698"/>
            <a:ext cx="9000000" cy="4617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OCR</a:t>
            </a: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处理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1250319" y="5114147"/>
            <a:ext cx="579600" cy="57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功能演示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1"/>
          <p:cNvSpPr/>
          <p:nvPr>
            <p:custDataLst>
              <p:tags r:id="rId1"/>
            </p:custDataLst>
          </p:nvPr>
        </p:nvSpPr>
        <p:spPr>
          <a:xfrm>
            <a:off x="468630" y="813435"/>
            <a:ext cx="12192635" cy="6857365"/>
          </a:xfrm>
          <a:custGeom>
            <a:avLst/>
            <a:gdLst>
              <a:gd name="connsiteX0" fmla="*/ 0 w 9187626"/>
              <a:gd name="connsiteY0" fmla="*/ 0 h 3646215"/>
              <a:gd name="connsiteX1" fmla="*/ 70498 w 9187626"/>
              <a:gd name="connsiteY1" fmla="*/ 17398 h 3646215"/>
              <a:gd name="connsiteX2" fmla="*/ 4593813 w 9187626"/>
              <a:gd name="connsiteY2" fmla="*/ 458311 h 3646215"/>
              <a:gd name="connsiteX3" fmla="*/ 9117128 w 9187626"/>
              <a:gd name="connsiteY3" fmla="*/ 17398 h 3646215"/>
              <a:gd name="connsiteX4" fmla="*/ 9187626 w 9187626"/>
              <a:gd name="connsiteY4" fmla="*/ 0 h 3646215"/>
              <a:gd name="connsiteX5" fmla="*/ 9187626 w 9187626"/>
              <a:gd name="connsiteY5" fmla="*/ 3646215 h 3646215"/>
              <a:gd name="connsiteX6" fmla="*/ 9117128 w 9187626"/>
              <a:gd name="connsiteY6" fmla="*/ 3628818 h 3646215"/>
              <a:gd name="connsiteX7" fmla="*/ 4593813 w 9187626"/>
              <a:gd name="connsiteY7" fmla="*/ 3187904 h 3646215"/>
              <a:gd name="connsiteX8" fmla="*/ 70498 w 9187626"/>
              <a:gd name="connsiteY8" fmla="*/ 3628818 h 3646215"/>
              <a:gd name="connsiteX9" fmla="*/ 0 w 9187626"/>
              <a:gd name="connsiteY9" fmla="*/ 3646215 h 364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87626" h="3646215">
                <a:moveTo>
                  <a:pt x="0" y="0"/>
                </a:moveTo>
                <a:lnTo>
                  <a:pt x="70498" y="17398"/>
                </a:lnTo>
                <a:cubicBezTo>
                  <a:pt x="1299714" y="292846"/>
                  <a:pt x="2875599" y="458311"/>
                  <a:pt x="4593813" y="458311"/>
                </a:cubicBezTo>
                <a:cubicBezTo>
                  <a:pt x="6312028" y="458311"/>
                  <a:pt x="7887913" y="292846"/>
                  <a:pt x="9117128" y="17398"/>
                </a:cubicBezTo>
                <a:lnTo>
                  <a:pt x="9187626" y="0"/>
                </a:lnTo>
                <a:lnTo>
                  <a:pt x="9187626" y="3646215"/>
                </a:lnTo>
                <a:lnTo>
                  <a:pt x="9117128" y="3628818"/>
                </a:lnTo>
                <a:cubicBezTo>
                  <a:pt x="7887913" y="3353370"/>
                  <a:pt x="6312028" y="3187904"/>
                  <a:pt x="4593813" y="3187904"/>
                </a:cubicBezTo>
                <a:cubicBezTo>
                  <a:pt x="2875599" y="3187904"/>
                  <a:pt x="1299714" y="3353370"/>
                  <a:pt x="70498" y="3628818"/>
                </a:cubicBezTo>
                <a:lnTo>
                  <a:pt x="0" y="36462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800">
              <a:solidFill>
                <a:prstClr val="white"/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10" name="“_#color-785&amp;1094"/>
          <p:cNvSpPr/>
          <p:nvPr>
            <p:custDataLst>
              <p:tags r:id="rId2"/>
            </p:custDataLst>
          </p:nvPr>
        </p:nvSpPr>
        <p:spPr>
          <a:xfrm>
            <a:off x="5815584" y="1133856"/>
            <a:ext cx="576072" cy="493776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“_#color-822&amp;2169"/>
          <p:cNvSpPr/>
          <p:nvPr>
            <p:custDataLst>
              <p:tags r:id="rId3"/>
            </p:custDataLst>
          </p:nvPr>
        </p:nvSpPr>
        <p:spPr>
          <a:xfrm>
            <a:off x="5815584" y="5230368"/>
            <a:ext cx="576072" cy="493776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576072" y="246888"/>
                </a:moveTo>
                <a:cubicBezTo>
                  <a:pt x="576072" y="201168"/>
                  <a:pt x="557784" y="155448"/>
                  <a:pt x="539496" y="118872"/>
                </a:cubicBezTo>
                <a:cubicBezTo>
                  <a:pt x="521208" y="82296"/>
                  <a:pt x="493776" y="54864"/>
                  <a:pt x="457200" y="36576"/>
                </a:cubicBezTo>
                <a:cubicBezTo>
                  <a:pt x="429768" y="18288"/>
                  <a:pt x="393192" y="0"/>
                  <a:pt x="356616" y="0"/>
                </a:cubicBezTo>
                <a:cubicBezTo>
                  <a:pt x="338328" y="0"/>
                  <a:pt x="329184" y="9144"/>
                  <a:pt x="329184" y="27432"/>
                </a:cubicBezTo>
                <a:lnTo>
                  <a:pt x="329184" y="82296"/>
                </a:lnTo>
                <a:cubicBezTo>
                  <a:pt x="329184" y="91440"/>
                  <a:pt x="338328" y="109728"/>
                  <a:pt x="356616" y="109728"/>
                </a:cubicBezTo>
                <a:cubicBezTo>
                  <a:pt x="384048" y="109728"/>
                  <a:pt x="411480" y="128016"/>
                  <a:pt x="429768" y="146304"/>
                </a:cubicBezTo>
                <a:cubicBezTo>
                  <a:pt x="448056" y="164592"/>
                  <a:pt x="457200" y="201168"/>
                  <a:pt x="457200" y="246888"/>
                </a:cubicBezTo>
                <a:cubicBezTo>
                  <a:pt x="457200" y="256032"/>
                  <a:pt x="448056" y="274320"/>
                  <a:pt x="429768" y="274320"/>
                </a:cubicBezTo>
                <a:lnTo>
                  <a:pt x="365760" y="274320"/>
                </a:lnTo>
                <a:cubicBezTo>
                  <a:pt x="347472" y="274320"/>
                  <a:pt x="338328" y="283464"/>
                  <a:pt x="338328" y="292608"/>
                </a:cubicBezTo>
                <a:lnTo>
                  <a:pt x="338328" y="466344"/>
                </a:lnTo>
                <a:cubicBezTo>
                  <a:pt x="338328" y="484632"/>
                  <a:pt x="347472" y="493776"/>
                  <a:pt x="365760" y="493776"/>
                </a:cubicBezTo>
                <a:lnTo>
                  <a:pt x="548640" y="493776"/>
                </a:lnTo>
                <a:cubicBezTo>
                  <a:pt x="557784" y="493776"/>
                  <a:pt x="576072" y="484632"/>
                  <a:pt x="576072" y="466344"/>
                </a:cubicBezTo>
                <a:lnTo>
                  <a:pt x="576072" y="246888"/>
                </a:lnTo>
                <a:moveTo>
                  <a:pt x="0" y="82296"/>
                </a:moveTo>
                <a:cubicBezTo>
                  <a:pt x="0" y="91440"/>
                  <a:pt x="9144" y="109728"/>
                  <a:pt x="27432" y="109728"/>
                </a:cubicBezTo>
                <a:cubicBezTo>
                  <a:pt x="54864" y="109728"/>
                  <a:pt x="82296" y="128016"/>
                  <a:pt x="100584" y="146304"/>
                </a:cubicBezTo>
                <a:cubicBezTo>
                  <a:pt x="118872" y="164592"/>
                  <a:pt x="128016" y="201168"/>
                  <a:pt x="128016" y="246888"/>
                </a:cubicBezTo>
                <a:cubicBezTo>
                  <a:pt x="128016" y="256032"/>
                  <a:pt x="118872" y="274320"/>
                  <a:pt x="100584" y="274320"/>
                </a:cubicBezTo>
                <a:lnTo>
                  <a:pt x="36576" y="274320"/>
                </a:lnTo>
                <a:cubicBezTo>
                  <a:pt x="18288" y="274320"/>
                  <a:pt x="9144" y="283464"/>
                  <a:pt x="9144" y="292608"/>
                </a:cubicBezTo>
                <a:lnTo>
                  <a:pt x="9144" y="466344"/>
                </a:lnTo>
                <a:cubicBezTo>
                  <a:pt x="9144" y="484632"/>
                  <a:pt x="18288" y="493776"/>
                  <a:pt x="36576" y="493776"/>
                </a:cubicBezTo>
                <a:lnTo>
                  <a:pt x="219456" y="493776"/>
                </a:lnTo>
                <a:cubicBezTo>
                  <a:pt x="228600" y="493776"/>
                  <a:pt x="246888" y="484632"/>
                  <a:pt x="246888" y="466344"/>
                </a:cubicBezTo>
                <a:lnTo>
                  <a:pt x="246888" y="246888"/>
                </a:lnTo>
                <a:cubicBezTo>
                  <a:pt x="246888" y="201168"/>
                  <a:pt x="228600" y="155448"/>
                  <a:pt x="210312" y="118872"/>
                </a:cubicBezTo>
                <a:cubicBezTo>
                  <a:pt x="192024" y="82296"/>
                  <a:pt x="164592" y="54864"/>
                  <a:pt x="128016" y="36576"/>
                </a:cubicBezTo>
                <a:cubicBezTo>
                  <a:pt x="100584" y="18288"/>
                  <a:pt x="64008" y="0"/>
                  <a:pt x="27432" y="0"/>
                </a:cubicBezTo>
                <a:cubicBezTo>
                  <a:pt x="9144" y="0"/>
                  <a:pt x="0" y="9144"/>
                  <a:pt x="0" y="27432"/>
                </a:cubicBezTo>
                <a:lnTo>
                  <a:pt x="0" y="82296"/>
                </a:lnTo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圆角矩形 9"/>
          <p:cNvSpPr/>
          <p:nvPr>
            <p:custDataLst>
              <p:tags r:id="rId4"/>
            </p:custDataLst>
          </p:nvPr>
        </p:nvSpPr>
        <p:spPr>
          <a:xfrm>
            <a:off x="722630" y="1908175"/>
            <a:ext cx="10744200" cy="30194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431290" y="2159000"/>
            <a:ext cx="9344660" cy="791845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演示步骤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432306" y="3006090"/>
            <a:ext cx="9345169" cy="1440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上传文件：用户通过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Web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界面上传一个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PDF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文件或输入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bilibili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视频链接。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文本处理：系统自动进行文本摘要生成和关键词提取。对于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PDF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文件，系统会先进行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OCR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处理，提取文本后再进行后续处理。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文献搜索：系统根据提取的关键词，自动搜索相关文献。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结果展示：系统将生成的摘要、关键词和相关文献展示给用户。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 视频</a:t>
            </a:r>
            <a:r>
              <a:rPr lang="zh-CN" altLang="en-US" dirty="0">
                <a:solidFill>
                  <a:schemeClr val="tx1"/>
                </a:solidFill>
              </a:rPr>
              <a:t>展示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41460" y="1602105"/>
          <a:ext cx="235458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666750" progId="Package">
                  <p:embed/>
                </p:oleObj>
              </mc:Choice>
              <mc:Fallback>
                <p:oleObj name="" showAsIcon="1" r:id="rId2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1460" y="1602105"/>
                        <a:ext cx="235458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" y="2150110"/>
            <a:ext cx="6019800" cy="3799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6635" y="1349375"/>
            <a:ext cx="1773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网页界面：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6857365"/>
          </a:xfrm>
          <a:custGeom>
            <a:avLst/>
            <a:gdLst>
              <a:gd name="connsiteX0" fmla="*/ 0 w 9187626"/>
              <a:gd name="connsiteY0" fmla="*/ 0 h 3646215"/>
              <a:gd name="connsiteX1" fmla="*/ 70498 w 9187626"/>
              <a:gd name="connsiteY1" fmla="*/ 17398 h 3646215"/>
              <a:gd name="connsiteX2" fmla="*/ 4593813 w 9187626"/>
              <a:gd name="connsiteY2" fmla="*/ 458311 h 3646215"/>
              <a:gd name="connsiteX3" fmla="*/ 9117128 w 9187626"/>
              <a:gd name="connsiteY3" fmla="*/ 17398 h 3646215"/>
              <a:gd name="connsiteX4" fmla="*/ 9187626 w 9187626"/>
              <a:gd name="connsiteY4" fmla="*/ 0 h 3646215"/>
              <a:gd name="connsiteX5" fmla="*/ 9187626 w 9187626"/>
              <a:gd name="connsiteY5" fmla="*/ 3646215 h 3646215"/>
              <a:gd name="connsiteX6" fmla="*/ 9117128 w 9187626"/>
              <a:gd name="connsiteY6" fmla="*/ 3628818 h 3646215"/>
              <a:gd name="connsiteX7" fmla="*/ 4593813 w 9187626"/>
              <a:gd name="connsiteY7" fmla="*/ 3187904 h 3646215"/>
              <a:gd name="connsiteX8" fmla="*/ 70498 w 9187626"/>
              <a:gd name="connsiteY8" fmla="*/ 3628818 h 3646215"/>
              <a:gd name="connsiteX9" fmla="*/ 0 w 9187626"/>
              <a:gd name="connsiteY9" fmla="*/ 3646215 h 364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87626" h="3646215">
                <a:moveTo>
                  <a:pt x="0" y="0"/>
                </a:moveTo>
                <a:lnTo>
                  <a:pt x="70498" y="17398"/>
                </a:lnTo>
                <a:cubicBezTo>
                  <a:pt x="1299714" y="292846"/>
                  <a:pt x="2875599" y="458311"/>
                  <a:pt x="4593813" y="458311"/>
                </a:cubicBezTo>
                <a:cubicBezTo>
                  <a:pt x="6312028" y="458311"/>
                  <a:pt x="7887913" y="292846"/>
                  <a:pt x="9117128" y="17398"/>
                </a:cubicBezTo>
                <a:lnTo>
                  <a:pt x="9187626" y="0"/>
                </a:lnTo>
                <a:lnTo>
                  <a:pt x="9187626" y="3646215"/>
                </a:lnTo>
                <a:lnTo>
                  <a:pt x="9117128" y="3628818"/>
                </a:lnTo>
                <a:cubicBezTo>
                  <a:pt x="7887913" y="3353370"/>
                  <a:pt x="6312028" y="3187904"/>
                  <a:pt x="4593813" y="3187904"/>
                </a:cubicBezTo>
                <a:cubicBezTo>
                  <a:pt x="2875599" y="3187904"/>
                  <a:pt x="1299714" y="3353370"/>
                  <a:pt x="70498" y="3628818"/>
                </a:cubicBezTo>
                <a:lnTo>
                  <a:pt x="0" y="36462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800">
              <a:solidFill>
                <a:prstClr val="white"/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测试结果</a:t>
            </a:r>
            <a:r>
              <a:rPr lang="zh-CN" altLang="en-US"/>
              <a:t>展示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3870" y="1359535"/>
          <a:ext cx="3688715" cy="937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452880" imgH="369570" progId="Package">
                  <p:embed/>
                </p:oleObj>
              </mc:Choice>
              <mc:Fallback>
                <p:oleObj name="" r:id="rId2" imgW="1452880" imgH="36957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3870" y="1359535"/>
                        <a:ext cx="3688715" cy="937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3675" y="1359535"/>
            <a:ext cx="2054225" cy="1209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dirty="0"/>
              <a:t>原文：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3870" y="4315460"/>
            <a:ext cx="1279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总结：</a:t>
            </a:r>
            <a:endParaRPr lang="zh-CN" altLang="en-US" dirty="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63395" y="4154805"/>
          <a:ext cx="892810" cy="808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408305" imgH="369570" progId="Package">
                  <p:embed/>
                </p:oleObj>
              </mc:Choice>
              <mc:Fallback>
                <p:oleObj name="" r:id="rId4" imgW="408305" imgH="36957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3395" y="4154805"/>
                        <a:ext cx="892810" cy="808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540" y="1699260"/>
            <a:ext cx="6286500" cy="3964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92700" y="991235"/>
            <a:ext cx="626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结果生成页面（包含总结、相关文献及链接、关键词检索</a:t>
            </a:r>
            <a:r>
              <a:rPr lang="zh-CN" altLang="en-US" dirty="0"/>
              <a:t>等）：</a:t>
            </a:r>
            <a:endParaRPr lang="zh-CN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1"/>
          <p:cNvSpPr/>
          <p:nvPr>
            <p:custDataLst>
              <p:tags r:id="rId1"/>
            </p:custDataLst>
          </p:nvPr>
        </p:nvSpPr>
        <p:spPr>
          <a:xfrm>
            <a:off x="-1270" y="635"/>
            <a:ext cx="12192635" cy="6857365"/>
          </a:xfrm>
          <a:custGeom>
            <a:avLst/>
            <a:gdLst>
              <a:gd name="connsiteX0" fmla="*/ 0 w 9187626"/>
              <a:gd name="connsiteY0" fmla="*/ 0 h 3646215"/>
              <a:gd name="connsiteX1" fmla="*/ 70498 w 9187626"/>
              <a:gd name="connsiteY1" fmla="*/ 17398 h 3646215"/>
              <a:gd name="connsiteX2" fmla="*/ 4593813 w 9187626"/>
              <a:gd name="connsiteY2" fmla="*/ 458311 h 3646215"/>
              <a:gd name="connsiteX3" fmla="*/ 9117128 w 9187626"/>
              <a:gd name="connsiteY3" fmla="*/ 17398 h 3646215"/>
              <a:gd name="connsiteX4" fmla="*/ 9187626 w 9187626"/>
              <a:gd name="connsiteY4" fmla="*/ 0 h 3646215"/>
              <a:gd name="connsiteX5" fmla="*/ 9187626 w 9187626"/>
              <a:gd name="connsiteY5" fmla="*/ 3646215 h 3646215"/>
              <a:gd name="connsiteX6" fmla="*/ 9117128 w 9187626"/>
              <a:gd name="connsiteY6" fmla="*/ 3628818 h 3646215"/>
              <a:gd name="connsiteX7" fmla="*/ 4593813 w 9187626"/>
              <a:gd name="connsiteY7" fmla="*/ 3187904 h 3646215"/>
              <a:gd name="connsiteX8" fmla="*/ 70498 w 9187626"/>
              <a:gd name="connsiteY8" fmla="*/ 3628818 h 3646215"/>
              <a:gd name="connsiteX9" fmla="*/ 0 w 9187626"/>
              <a:gd name="connsiteY9" fmla="*/ 3646215 h 364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87626" h="3646215">
                <a:moveTo>
                  <a:pt x="0" y="0"/>
                </a:moveTo>
                <a:lnTo>
                  <a:pt x="70498" y="17398"/>
                </a:lnTo>
                <a:cubicBezTo>
                  <a:pt x="1299714" y="292846"/>
                  <a:pt x="2875599" y="458311"/>
                  <a:pt x="4593813" y="458311"/>
                </a:cubicBezTo>
                <a:cubicBezTo>
                  <a:pt x="6312028" y="458311"/>
                  <a:pt x="7887913" y="292846"/>
                  <a:pt x="9117128" y="17398"/>
                </a:cubicBezTo>
                <a:lnTo>
                  <a:pt x="9187626" y="0"/>
                </a:lnTo>
                <a:lnTo>
                  <a:pt x="9187626" y="3646215"/>
                </a:lnTo>
                <a:lnTo>
                  <a:pt x="9117128" y="3628818"/>
                </a:lnTo>
                <a:cubicBezTo>
                  <a:pt x="7887913" y="3353370"/>
                  <a:pt x="6312028" y="3187904"/>
                  <a:pt x="4593813" y="3187904"/>
                </a:cubicBezTo>
                <a:cubicBezTo>
                  <a:pt x="2875599" y="3187904"/>
                  <a:pt x="1299714" y="3353370"/>
                  <a:pt x="70498" y="3628818"/>
                </a:cubicBezTo>
                <a:lnTo>
                  <a:pt x="0" y="36462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800">
              <a:solidFill>
                <a:prstClr val="white"/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10" name="“_#color-785&amp;1094"/>
          <p:cNvSpPr/>
          <p:nvPr>
            <p:custDataLst>
              <p:tags r:id="rId2"/>
            </p:custDataLst>
          </p:nvPr>
        </p:nvSpPr>
        <p:spPr>
          <a:xfrm>
            <a:off x="5815584" y="1133856"/>
            <a:ext cx="576072" cy="493776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“_#color-822&amp;2169"/>
          <p:cNvSpPr/>
          <p:nvPr>
            <p:custDataLst>
              <p:tags r:id="rId3"/>
            </p:custDataLst>
          </p:nvPr>
        </p:nvSpPr>
        <p:spPr>
          <a:xfrm>
            <a:off x="5815584" y="5230368"/>
            <a:ext cx="576072" cy="493776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576072" y="246888"/>
                </a:moveTo>
                <a:cubicBezTo>
                  <a:pt x="576072" y="201168"/>
                  <a:pt x="557784" y="155448"/>
                  <a:pt x="539496" y="118872"/>
                </a:cubicBezTo>
                <a:cubicBezTo>
                  <a:pt x="521208" y="82296"/>
                  <a:pt x="493776" y="54864"/>
                  <a:pt x="457200" y="36576"/>
                </a:cubicBezTo>
                <a:cubicBezTo>
                  <a:pt x="429768" y="18288"/>
                  <a:pt x="393192" y="0"/>
                  <a:pt x="356616" y="0"/>
                </a:cubicBezTo>
                <a:cubicBezTo>
                  <a:pt x="338328" y="0"/>
                  <a:pt x="329184" y="9144"/>
                  <a:pt x="329184" y="27432"/>
                </a:cubicBezTo>
                <a:lnTo>
                  <a:pt x="329184" y="82296"/>
                </a:lnTo>
                <a:cubicBezTo>
                  <a:pt x="329184" y="91440"/>
                  <a:pt x="338328" y="109728"/>
                  <a:pt x="356616" y="109728"/>
                </a:cubicBezTo>
                <a:cubicBezTo>
                  <a:pt x="384048" y="109728"/>
                  <a:pt x="411480" y="128016"/>
                  <a:pt x="429768" y="146304"/>
                </a:cubicBezTo>
                <a:cubicBezTo>
                  <a:pt x="448056" y="164592"/>
                  <a:pt x="457200" y="201168"/>
                  <a:pt x="457200" y="246888"/>
                </a:cubicBezTo>
                <a:cubicBezTo>
                  <a:pt x="457200" y="256032"/>
                  <a:pt x="448056" y="274320"/>
                  <a:pt x="429768" y="274320"/>
                </a:cubicBezTo>
                <a:lnTo>
                  <a:pt x="365760" y="274320"/>
                </a:lnTo>
                <a:cubicBezTo>
                  <a:pt x="347472" y="274320"/>
                  <a:pt x="338328" y="283464"/>
                  <a:pt x="338328" y="292608"/>
                </a:cubicBezTo>
                <a:lnTo>
                  <a:pt x="338328" y="466344"/>
                </a:lnTo>
                <a:cubicBezTo>
                  <a:pt x="338328" y="484632"/>
                  <a:pt x="347472" y="493776"/>
                  <a:pt x="365760" y="493776"/>
                </a:cubicBezTo>
                <a:lnTo>
                  <a:pt x="548640" y="493776"/>
                </a:lnTo>
                <a:cubicBezTo>
                  <a:pt x="557784" y="493776"/>
                  <a:pt x="576072" y="484632"/>
                  <a:pt x="576072" y="466344"/>
                </a:cubicBezTo>
                <a:lnTo>
                  <a:pt x="576072" y="246888"/>
                </a:lnTo>
                <a:moveTo>
                  <a:pt x="0" y="82296"/>
                </a:moveTo>
                <a:cubicBezTo>
                  <a:pt x="0" y="91440"/>
                  <a:pt x="9144" y="109728"/>
                  <a:pt x="27432" y="109728"/>
                </a:cubicBezTo>
                <a:cubicBezTo>
                  <a:pt x="54864" y="109728"/>
                  <a:pt x="82296" y="128016"/>
                  <a:pt x="100584" y="146304"/>
                </a:cubicBezTo>
                <a:cubicBezTo>
                  <a:pt x="118872" y="164592"/>
                  <a:pt x="128016" y="201168"/>
                  <a:pt x="128016" y="246888"/>
                </a:cubicBezTo>
                <a:cubicBezTo>
                  <a:pt x="128016" y="256032"/>
                  <a:pt x="118872" y="274320"/>
                  <a:pt x="100584" y="274320"/>
                </a:cubicBezTo>
                <a:lnTo>
                  <a:pt x="36576" y="274320"/>
                </a:lnTo>
                <a:cubicBezTo>
                  <a:pt x="18288" y="274320"/>
                  <a:pt x="9144" y="283464"/>
                  <a:pt x="9144" y="292608"/>
                </a:cubicBezTo>
                <a:lnTo>
                  <a:pt x="9144" y="466344"/>
                </a:lnTo>
                <a:cubicBezTo>
                  <a:pt x="9144" y="484632"/>
                  <a:pt x="18288" y="493776"/>
                  <a:pt x="36576" y="493776"/>
                </a:cubicBezTo>
                <a:lnTo>
                  <a:pt x="219456" y="493776"/>
                </a:lnTo>
                <a:cubicBezTo>
                  <a:pt x="228600" y="493776"/>
                  <a:pt x="246888" y="484632"/>
                  <a:pt x="246888" y="466344"/>
                </a:cubicBezTo>
                <a:lnTo>
                  <a:pt x="246888" y="246888"/>
                </a:lnTo>
                <a:cubicBezTo>
                  <a:pt x="246888" y="201168"/>
                  <a:pt x="228600" y="155448"/>
                  <a:pt x="210312" y="118872"/>
                </a:cubicBezTo>
                <a:cubicBezTo>
                  <a:pt x="192024" y="82296"/>
                  <a:pt x="164592" y="54864"/>
                  <a:pt x="128016" y="36576"/>
                </a:cubicBezTo>
                <a:cubicBezTo>
                  <a:pt x="100584" y="18288"/>
                  <a:pt x="64008" y="0"/>
                  <a:pt x="27432" y="0"/>
                </a:cubicBezTo>
                <a:cubicBezTo>
                  <a:pt x="9144" y="0"/>
                  <a:pt x="0" y="9144"/>
                  <a:pt x="0" y="27432"/>
                </a:cubicBezTo>
                <a:lnTo>
                  <a:pt x="0" y="82296"/>
                </a:lnTo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圆角矩形 9"/>
          <p:cNvSpPr/>
          <p:nvPr>
            <p:custDataLst>
              <p:tags r:id="rId4"/>
            </p:custDataLst>
          </p:nvPr>
        </p:nvSpPr>
        <p:spPr>
          <a:xfrm>
            <a:off x="722630" y="1908175"/>
            <a:ext cx="10744200" cy="30194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431290" y="2159000"/>
            <a:ext cx="9344660" cy="791845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总结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432306" y="3006090"/>
            <a:ext cx="9345169" cy="1440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该项目通过整合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Langchain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框架和多种云服务，设计了一个高效的教育类文本处理与学术资源整合系统。系统能够自动处理文本、生成摘要、提取关键词，并提供相关的学术论文推荐，具有较高的创新性和实用性。通过合理的团队分工和技术实现，项目成功达到了预期目标，并展示了良好的技术价值和社会价值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  <a:endParaRPr lang="en-US" altLang="zh-CN"/>
          </a:p>
        </p:txBody>
      </p:sp>
      <p:sp>
        <p:nvSpPr>
          <p:cNvPr id="2" name="文本占位符 1"/>
          <p:cNvSpPr/>
          <p:nvPr>
            <p:ph type="body" sz="quarter" idx="17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7" name="项标题"/>
          <p:cNvSpPr txBox="1"/>
          <p:nvPr>
            <p:custDataLst>
              <p:tags r:id="rId2"/>
            </p:custDataLst>
          </p:nvPr>
        </p:nvSpPr>
        <p:spPr>
          <a:xfrm>
            <a:off x="7157593" y="785668"/>
            <a:ext cx="3674187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</a:rPr>
              <a:t>项目简介</a:t>
            </a:r>
            <a:endParaRPr lang="zh-CN" altLang="en-US" sz="24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lt"/>
            </a:endParaRPr>
          </a:p>
        </p:txBody>
      </p:sp>
      <p:sp>
        <p:nvSpPr>
          <p:cNvPr id="11" name="Ellipse 66_#color-2050&amp;12710"/>
          <p:cNvSpPr/>
          <p:nvPr>
            <p:custDataLst>
              <p:tags r:id="rId3"/>
            </p:custDataLst>
          </p:nvPr>
        </p:nvSpPr>
        <p:spPr>
          <a:xfrm>
            <a:off x="6274689" y="658192"/>
            <a:ext cx="758952" cy="758952"/>
          </a:xfrm>
          <a:custGeom>
            <a:avLst/>
            <a:gdLst/>
            <a:ahLst/>
            <a:cxnLst/>
            <a:rect l="l" t="t" r="r" b="b"/>
            <a:pathLst>
              <a:path w="758952" h="758952">
                <a:moveTo>
                  <a:pt x="384048" y="740664"/>
                </a:moveTo>
                <a:cubicBezTo>
                  <a:pt x="576072" y="740664"/>
                  <a:pt x="740664" y="576072"/>
                  <a:pt x="740664" y="384048"/>
                </a:cubicBezTo>
                <a:cubicBezTo>
                  <a:pt x="740664" y="182880"/>
                  <a:pt x="576072" y="27432"/>
                  <a:pt x="384048" y="27432"/>
                </a:cubicBezTo>
                <a:cubicBezTo>
                  <a:pt x="182880" y="27432"/>
                  <a:pt x="27432" y="182880"/>
                  <a:pt x="27432" y="384048"/>
                </a:cubicBezTo>
                <a:cubicBezTo>
                  <a:pt x="27432" y="576072"/>
                  <a:pt x="182880" y="740664"/>
                  <a:pt x="384048" y="740664"/>
                </a:cubicBezTo>
                <a:moveTo>
                  <a:pt x="384048" y="758952"/>
                </a:moveTo>
                <a:cubicBezTo>
                  <a:pt x="594360" y="758952"/>
                  <a:pt x="758952" y="594360"/>
                  <a:pt x="758952" y="384048"/>
                </a:cubicBezTo>
                <a:cubicBezTo>
                  <a:pt x="758952" y="173736"/>
                  <a:pt x="594360" y="0"/>
                  <a:pt x="384048" y="0"/>
                </a:cubicBezTo>
                <a:cubicBezTo>
                  <a:pt x="173736" y="0"/>
                  <a:pt x="0" y="173736"/>
                  <a:pt x="0" y="384048"/>
                </a:cubicBezTo>
                <a:cubicBezTo>
                  <a:pt x="0" y="594360"/>
                  <a:pt x="173736" y="758952"/>
                  <a:pt x="384048" y="758952"/>
                </a:cubicBez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@mix!m0_序号_01-2050-12354"/>
          <p:cNvSpPr/>
          <p:nvPr>
            <p:custDataLst>
              <p:tags r:id="rId4"/>
            </p:custDataLst>
          </p:nvPr>
        </p:nvSpPr>
        <p:spPr>
          <a:xfrm>
            <a:off x="6347841" y="740488"/>
            <a:ext cx="603504" cy="6035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+mn-ea"/>
                <a:cs typeface="微软雅黑" panose="020B0503020204020204" pitchFamily="34" charset="-120"/>
              </a:rPr>
              <a:t>01</a:t>
            </a:r>
            <a:endParaRPr lang="en-US" b="1" dirty="0">
              <a:solidFill>
                <a:srgbClr val="FFFFFF"/>
              </a:solidFill>
              <a:latin typeface="+mn-ea"/>
              <a:cs typeface="微软雅黑" panose="020B0503020204020204" pitchFamily="34" charset="-120"/>
            </a:endParaRPr>
          </a:p>
        </p:txBody>
      </p:sp>
      <p:sp>
        <p:nvSpPr>
          <p:cNvPr id="12" name="Ellipse 68_#color-2050&amp;12711"/>
          <p:cNvSpPr/>
          <p:nvPr>
            <p:custDataLst>
              <p:tags r:id="rId5"/>
            </p:custDataLst>
          </p:nvPr>
        </p:nvSpPr>
        <p:spPr>
          <a:xfrm>
            <a:off x="6630797" y="1611423"/>
            <a:ext cx="758952" cy="758952"/>
          </a:xfrm>
          <a:custGeom>
            <a:avLst/>
            <a:gdLst/>
            <a:ahLst/>
            <a:cxnLst/>
            <a:rect l="l" t="t" r="r" b="b"/>
            <a:pathLst>
              <a:path w="758952" h="758952">
                <a:moveTo>
                  <a:pt x="384048" y="740664"/>
                </a:moveTo>
                <a:cubicBezTo>
                  <a:pt x="576072" y="740664"/>
                  <a:pt x="740664" y="576072"/>
                  <a:pt x="740664" y="384048"/>
                </a:cubicBezTo>
                <a:cubicBezTo>
                  <a:pt x="740664" y="182880"/>
                  <a:pt x="576072" y="27432"/>
                  <a:pt x="384048" y="27432"/>
                </a:cubicBezTo>
                <a:cubicBezTo>
                  <a:pt x="182880" y="27432"/>
                  <a:pt x="27432" y="182880"/>
                  <a:pt x="27432" y="384048"/>
                </a:cubicBezTo>
                <a:cubicBezTo>
                  <a:pt x="27432" y="576072"/>
                  <a:pt x="182880" y="740664"/>
                  <a:pt x="384048" y="740664"/>
                </a:cubicBezTo>
                <a:moveTo>
                  <a:pt x="384048" y="758952"/>
                </a:moveTo>
                <a:cubicBezTo>
                  <a:pt x="594360" y="758952"/>
                  <a:pt x="758952" y="594360"/>
                  <a:pt x="758952" y="384048"/>
                </a:cubicBezTo>
                <a:cubicBezTo>
                  <a:pt x="758952" y="173736"/>
                  <a:pt x="594360" y="0"/>
                  <a:pt x="384048" y="0"/>
                </a:cubicBezTo>
                <a:cubicBezTo>
                  <a:pt x="173736" y="0"/>
                  <a:pt x="0" y="173736"/>
                  <a:pt x="0" y="384048"/>
                </a:cubicBezTo>
                <a:cubicBezTo>
                  <a:pt x="0" y="594360"/>
                  <a:pt x="173736" y="758952"/>
                  <a:pt x="384048" y="758952"/>
                </a:cubicBez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@mix!m0_序号_02-2050-12355"/>
          <p:cNvSpPr/>
          <p:nvPr>
            <p:custDataLst>
              <p:tags r:id="rId6"/>
            </p:custDataLst>
          </p:nvPr>
        </p:nvSpPr>
        <p:spPr>
          <a:xfrm>
            <a:off x="6703949" y="1684575"/>
            <a:ext cx="603504" cy="6035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b="1" dirty="0">
                <a:solidFill>
                  <a:srgbClr val="FFFFFF"/>
                </a:solidFill>
                <a:latin typeface="+mn-ea"/>
                <a:cs typeface="微软雅黑" panose="020B0503020204020204" pitchFamily="34" charset="-120"/>
                <a:sym typeface="+mn-ea"/>
              </a:rPr>
              <a:t>02</a:t>
            </a:r>
            <a:endParaRPr lang="en-US" b="1" dirty="0">
              <a:solidFill>
                <a:srgbClr val="FFFFFF"/>
              </a:solidFill>
              <a:latin typeface="+mn-ea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2" name="项标题"/>
          <p:cNvSpPr txBox="1"/>
          <p:nvPr>
            <p:custDataLst>
              <p:tags r:id="rId7"/>
            </p:custDataLst>
          </p:nvPr>
        </p:nvSpPr>
        <p:spPr>
          <a:xfrm>
            <a:off x="7513701" y="1738899"/>
            <a:ext cx="3674187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</a:rPr>
              <a:t>系统架构</a:t>
            </a:r>
            <a:endParaRPr lang="zh-CN" altLang="en-US" sz="24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lt"/>
            </a:endParaRPr>
          </a:p>
        </p:txBody>
      </p:sp>
      <p:sp>
        <p:nvSpPr>
          <p:cNvPr id="9" name="@mix!m0_序号_03-2050-12356"/>
          <p:cNvSpPr/>
          <p:nvPr>
            <p:custDataLst>
              <p:tags r:id="rId8"/>
            </p:custDataLst>
          </p:nvPr>
        </p:nvSpPr>
        <p:spPr>
          <a:xfrm>
            <a:off x="6869049" y="3591037"/>
            <a:ext cx="603504" cy="6035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b="1" dirty="0">
                <a:solidFill>
                  <a:srgbClr val="FFFFFF"/>
                </a:solidFill>
                <a:latin typeface="+mn-ea"/>
                <a:cs typeface="微软雅黑" panose="020B0503020204020204" pitchFamily="34" charset="-120"/>
                <a:sym typeface="+mn-ea"/>
              </a:rPr>
              <a:t>04</a:t>
            </a:r>
            <a:endParaRPr lang="en-US" b="1" dirty="0">
              <a:solidFill>
                <a:srgbClr val="FFFFFF"/>
              </a:solidFill>
              <a:latin typeface="+mn-ea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0" name="Ellipse 70_#color-2050&amp;12709"/>
          <p:cNvSpPr/>
          <p:nvPr>
            <p:custDataLst>
              <p:tags r:id="rId9"/>
            </p:custDataLst>
          </p:nvPr>
        </p:nvSpPr>
        <p:spPr>
          <a:xfrm>
            <a:off x="6795897" y="3517885"/>
            <a:ext cx="758952" cy="758952"/>
          </a:xfrm>
          <a:custGeom>
            <a:avLst/>
            <a:gdLst/>
            <a:ahLst/>
            <a:cxnLst/>
            <a:rect l="l" t="t" r="r" b="b"/>
            <a:pathLst>
              <a:path w="758952" h="758952">
                <a:moveTo>
                  <a:pt x="384048" y="740664"/>
                </a:moveTo>
                <a:cubicBezTo>
                  <a:pt x="576072" y="740664"/>
                  <a:pt x="740664" y="576072"/>
                  <a:pt x="740664" y="384048"/>
                </a:cubicBezTo>
                <a:cubicBezTo>
                  <a:pt x="740664" y="182880"/>
                  <a:pt x="576072" y="27432"/>
                  <a:pt x="384048" y="27432"/>
                </a:cubicBezTo>
                <a:cubicBezTo>
                  <a:pt x="182880" y="27432"/>
                  <a:pt x="27432" y="182880"/>
                  <a:pt x="27432" y="384048"/>
                </a:cubicBezTo>
                <a:cubicBezTo>
                  <a:pt x="27432" y="576072"/>
                  <a:pt x="182880" y="740664"/>
                  <a:pt x="384048" y="740664"/>
                </a:cubicBezTo>
                <a:moveTo>
                  <a:pt x="384048" y="758952"/>
                </a:moveTo>
                <a:cubicBezTo>
                  <a:pt x="594360" y="758952"/>
                  <a:pt x="758952" y="594360"/>
                  <a:pt x="758952" y="384048"/>
                </a:cubicBezTo>
                <a:cubicBezTo>
                  <a:pt x="758952" y="173736"/>
                  <a:pt x="594360" y="0"/>
                  <a:pt x="384048" y="0"/>
                </a:cubicBezTo>
                <a:cubicBezTo>
                  <a:pt x="173736" y="0"/>
                  <a:pt x="0" y="173736"/>
                  <a:pt x="0" y="384048"/>
                </a:cubicBezTo>
                <a:cubicBezTo>
                  <a:pt x="0" y="594360"/>
                  <a:pt x="173736" y="758952"/>
                  <a:pt x="384048" y="758952"/>
                </a:cubicBez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项标题"/>
          <p:cNvSpPr txBox="1"/>
          <p:nvPr>
            <p:custDataLst>
              <p:tags r:id="rId10"/>
            </p:custDataLst>
          </p:nvPr>
        </p:nvSpPr>
        <p:spPr>
          <a:xfrm>
            <a:off x="7678801" y="3640789"/>
            <a:ext cx="3674187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</a:rPr>
              <a:t>功能演示</a:t>
            </a:r>
            <a:endParaRPr lang="zh-CN" altLang="en-US" sz="2400" b="1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lt"/>
            </a:endParaRPr>
          </a:p>
        </p:txBody>
      </p:sp>
      <p:sp>
        <p:nvSpPr>
          <p:cNvPr id="13" name="Ellipse 72_#color-2050&amp;12712"/>
          <p:cNvSpPr/>
          <p:nvPr>
            <p:custDataLst>
              <p:tags r:id="rId11"/>
            </p:custDataLst>
          </p:nvPr>
        </p:nvSpPr>
        <p:spPr>
          <a:xfrm>
            <a:off x="6232157" y="5424346"/>
            <a:ext cx="758952" cy="758952"/>
          </a:xfrm>
          <a:custGeom>
            <a:avLst/>
            <a:gdLst/>
            <a:ahLst/>
            <a:cxnLst/>
            <a:rect l="l" t="t" r="r" b="b"/>
            <a:pathLst>
              <a:path w="758952" h="758952">
                <a:moveTo>
                  <a:pt x="384048" y="740664"/>
                </a:moveTo>
                <a:cubicBezTo>
                  <a:pt x="576072" y="740664"/>
                  <a:pt x="740664" y="576072"/>
                  <a:pt x="740664" y="384048"/>
                </a:cubicBezTo>
                <a:cubicBezTo>
                  <a:pt x="740664" y="182880"/>
                  <a:pt x="576072" y="27432"/>
                  <a:pt x="384048" y="27432"/>
                </a:cubicBezTo>
                <a:cubicBezTo>
                  <a:pt x="182880" y="27432"/>
                  <a:pt x="27432" y="182880"/>
                  <a:pt x="27432" y="384048"/>
                </a:cubicBezTo>
                <a:cubicBezTo>
                  <a:pt x="27432" y="576072"/>
                  <a:pt x="182880" y="740664"/>
                  <a:pt x="384048" y="740664"/>
                </a:cubicBezTo>
                <a:moveTo>
                  <a:pt x="384048" y="758952"/>
                </a:moveTo>
                <a:cubicBezTo>
                  <a:pt x="594360" y="758952"/>
                  <a:pt x="758952" y="594360"/>
                  <a:pt x="758952" y="384048"/>
                </a:cubicBezTo>
                <a:cubicBezTo>
                  <a:pt x="758952" y="173736"/>
                  <a:pt x="594360" y="0"/>
                  <a:pt x="384048" y="0"/>
                </a:cubicBezTo>
                <a:cubicBezTo>
                  <a:pt x="173736" y="0"/>
                  <a:pt x="0" y="173736"/>
                  <a:pt x="0" y="384048"/>
                </a:cubicBezTo>
                <a:cubicBezTo>
                  <a:pt x="0" y="594360"/>
                  <a:pt x="173736" y="758952"/>
                  <a:pt x="384048" y="758952"/>
                </a:cubicBez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2" name="Ellipse 68_#color-2050&amp;12711"/>
          <p:cNvSpPr/>
          <p:nvPr>
            <p:custDataLst>
              <p:tags r:id="rId12"/>
            </p:custDataLst>
          </p:nvPr>
        </p:nvSpPr>
        <p:spPr>
          <a:xfrm>
            <a:off x="6795897" y="2564654"/>
            <a:ext cx="758952" cy="758952"/>
          </a:xfrm>
          <a:custGeom>
            <a:avLst/>
            <a:gdLst/>
            <a:ahLst/>
            <a:cxnLst/>
            <a:rect l="l" t="t" r="r" b="b"/>
            <a:pathLst>
              <a:path w="758952" h="758952">
                <a:moveTo>
                  <a:pt x="384048" y="740664"/>
                </a:moveTo>
                <a:cubicBezTo>
                  <a:pt x="576072" y="740664"/>
                  <a:pt x="740664" y="576072"/>
                  <a:pt x="740664" y="384048"/>
                </a:cubicBezTo>
                <a:cubicBezTo>
                  <a:pt x="740664" y="182880"/>
                  <a:pt x="576072" y="27432"/>
                  <a:pt x="384048" y="27432"/>
                </a:cubicBezTo>
                <a:cubicBezTo>
                  <a:pt x="182880" y="27432"/>
                  <a:pt x="27432" y="182880"/>
                  <a:pt x="27432" y="384048"/>
                </a:cubicBezTo>
                <a:cubicBezTo>
                  <a:pt x="27432" y="576072"/>
                  <a:pt x="182880" y="740664"/>
                  <a:pt x="384048" y="740664"/>
                </a:cubicBezTo>
                <a:moveTo>
                  <a:pt x="384048" y="758952"/>
                </a:moveTo>
                <a:cubicBezTo>
                  <a:pt x="594360" y="758952"/>
                  <a:pt x="758952" y="594360"/>
                  <a:pt x="758952" y="384048"/>
                </a:cubicBezTo>
                <a:cubicBezTo>
                  <a:pt x="758952" y="173736"/>
                  <a:pt x="594360" y="0"/>
                  <a:pt x="384048" y="0"/>
                </a:cubicBezTo>
                <a:cubicBezTo>
                  <a:pt x="173736" y="0"/>
                  <a:pt x="0" y="173736"/>
                  <a:pt x="0" y="384048"/>
                </a:cubicBezTo>
                <a:cubicBezTo>
                  <a:pt x="0" y="594360"/>
                  <a:pt x="173736" y="758952"/>
                  <a:pt x="384048" y="758952"/>
                </a:cubicBez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3" name="@mix!m0_序号_02-2050-12355"/>
          <p:cNvSpPr/>
          <p:nvPr>
            <p:custDataLst>
              <p:tags r:id="rId13"/>
            </p:custDataLst>
          </p:nvPr>
        </p:nvSpPr>
        <p:spPr>
          <a:xfrm>
            <a:off x="6869049" y="2637806"/>
            <a:ext cx="603504" cy="6035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b="1" dirty="0">
                <a:solidFill>
                  <a:srgbClr val="FFFFFF"/>
                </a:solidFill>
                <a:latin typeface="+mn-ea"/>
                <a:cs typeface="微软雅黑" panose="020B0503020204020204" pitchFamily="34" charset="-120"/>
                <a:sym typeface="+mn-ea"/>
              </a:rPr>
              <a:t>03</a:t>
            </a:r>
            <a:endParaRPr lang="en-US" b="1" dirty="0">
              <a:solidFill>
                <a:srgbClr val="FFFFFF"/>
              </a:solidFill>
              <a:latin typeface="+mn-ea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24" name="项标题"/>
          <p:cNvSpPr txBox="1"/>
          <p:nvPr>
            <p:custDataLst>
              <p:tags r:id="rId14"/>
            </p:custDataLst>
          </p:nvPr>
        </p:nvSpPr>
        <p:spPr>
          <a:xfrm>
            <a:off x="7678801" y="2692130"/>
            <a:ext cx="3674187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</a:rPr>
              <a:t>技术实现</a:t>
            </a:r>
            <a:endParaRPr lang="zh-CN" altLang="en-US" sz="24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lt"/>
            </a:endParaRPr>
          </a:p>
        </p:txBody>
      </p:sp>
      <p:sp>
        <p:nvSpPr>
          <p:cNvPr id="26" name="@mix!m0_序号_03-2050-12356"/>
          <p:cNvSpPr/>
          <p:nvPr>
            <p:custDataLst>
              <p:tags r:id="rId15"/>
            </p:custDataLst>
          </p:nvPr>
        </p:nvSpPr>
        <p:spPr>
          <a:xfrm>
            <a:off x="6687362" y="4544268"/>
            <a:ext cx="603504" cy="603504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b="1" dirty="0">
                <a:solidFill>
                  <a:srgbClr val="FFFFFF"/>
                </a:solidFill>
                <a:latin typeface="+mn-ea"/>
                <a:cs typeface="微软雅黑" panose="020B0503020204020204" pitchFamily="34" charset="-120"/>
                <a:sym typeface="+mn-ea"/>
              </a:rPr>
              <a:t>05</a:t>
            </a:r>
            <a:endParaRPr lang="en-US" b="1" dirty="0">
              <a:solidFill>
                <a:srgbClr val="FFFFFF"/>
              </a:solidFill>
              <a:latin typeface="+mn-ea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27" name="Ellipse 70_#color-2050&amp;12709"/>
          <p:cNvSpPr/>
          <p:nvPr>
            <p:custDataLst>
              <p:tags r:id="rId16"/>
            </p:custDataLst>
          </p:nvPr>
        </p:nvSpPr>
        <p:spPr>
          <a:xfrm>
            <a:off x="6614210" y="4471116"/>
            <a:ext cx="758952" cy="758952"/>
          </a:xfrm>
          <a:custGeom>
            <a:avLst/>
            <a:gdLst/>
            <a:ahLst/>
            <a:cxnLst/>
            <a:rect l="l" t="t" r="r" b="b"/>
            <a:pathLst>
              <a:path w="758952" h="758952">
                <a:moveTo>
                  <a:pt x="384048" y="740664"/>
                </a:moveTo>
                <a:cubicBezTo>
                  <a:pt x="576072" y="740664"/>
                  <a:pt x="740664" y="576072"/>
                  <a:pt x="740664" y="384048"/>
                </a:cubicBezTo>
                <a:cubicBezTo>
                  <a:pt x="740664" y="182880"/>
                  <a:pt x="576072" y="27432"/>
                  <a:pt x="384048" y="27432"/>
                </a:cubicBezTo>
                <a:cubicBezTo>
                  <a:pt x="182880" y="27432"/>
                  <a:pt x="27432" y="182880"/>
                  <a:pt x="27432" y="384048"/>
                </a:cubicBezTo>
                <a:cubicBezTo>
                  <a:pt x="27432" y="576072"/>
                  <a:pt x="182880" y="740664"/>
                  <a:pt x="384048" y="740664"/>
                </a:cubicBezTo>
                <a:moveTo>
                  <a:pt x="384048" y="758952"/>
                </a:moveTo>
                <a:cubicBezTo>
                  <a:pt x="594360" y="758952"/>
                  <a:pt x="758952" y="594360"/>
                  <a:pt x="758952" y="384048"/>
                </a:cubicBezTo>
                <a:cubicBezTo>
                  <a:pt x="758952" y="173736"/>
                  <a:pt x="594360" y="0"/>
                  <a:pt x="384048" y="0"/>
                </a:cubicBezTo>
                <a:cubicBezTo>
                  <a:pt x="173736" y="0"/>
                  <a:pt x="0" y="173736"/>
                  <a:pt x="0" y="384048"/>
                </a:cubicBezTo>
                <a:cubicBezTo>
                  <a:pt x="0" y="594360"/>
                  <a:pt x="173736" y="758952"/>
                  <a:pt x="384048" y="758952"/>
                </a:cubicBezTo>
              </a:path>
            </a:pathLst>
          </a:custGeom>
          <a:solidFill>
            <a:schemeClr val="accent1">
              <a:alpha val="1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8" name="项标题"/>
          <p:cNvSpPr txBox="1"/>
          <p:nvPr>
            <p:custDataLst>
              <p:tags r:id="rId17"/>
            </p:custDataLst>
          </p:nvPr>
        </p:nvSpPr>
        <p:spPr>
          <a:xfrm>
            <a:off x="7497114" y="4594020"/>
            <a:ext cx="3674187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</a:rPr>
              <a:t>团队分工</a:t>
            </a:r>
            <a:endParaRPr lang="zh-CN" altLang="en-US" sz="24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lt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项目简介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8515190" y="1371290"/>
            <a:ext cx="970004" cy="89730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" name="图片 12" descr="水中的岩石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20141" r="27129"/>
          <a:stretch>
            <a:fillRect/>
          </a:stretch>
        </p:blipFill>
        <p:spPr>
          <a:xfrm>
            <a:off x="0" y="-1"/>
            <a:ext cx="6431028" cy="6858636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标题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541200" y="1476650"/>
            <a:ext cx="4803740" cy="1767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accent1"/>
                </a:solidFill>
                <a:uFillTx/>
                <a:latin typeface="+mj-ea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4400" dirty="0"/>
              <a:t> 背景与目标</a:t>
            </a:r>
            <a:endParaRPr lang="zh-CN" altLang="en-US" sz="440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214120" y="3499168"/>
            <a:ext cx="10130790" cy="26676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645285" y="3890963"/>
            <a:ext cx="9210675" cy="1414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背景：在教育领域，学生和研究人员经常需要处理大量的文本资料（如论文、教材、视频字幕等），并从中提取关键信息。传统的手动处理方式效率低下，且难以快速获取相关的学术资源。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rgbClr val="FFFFFF"/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目标：</a:t>
            </a:r>
            <a:r>
              <a:rPr lang="en-US" altLang="zh-CN" sz="1600">
                <a:solidFill>
                  <a:srgbClr val="FFFFFF"/>
                </a:solidFill>
                <a:latin typeface="+mn-ea"/>
                <a:cs typeface="+mn-ea"/>
              </a:rPr>
              <a:t> </a:t>
            </a: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设计一个基于</a:t>
            </a:r>
            <a:r>
              <a:rPr lang="en-US" altLang="zh-CN" sz="1600">
                <a:solidFill>
                  <a:srgbClr val="FFFFFF"/>
                </a:solidFill>
                <a:latin typeface="+mn-ea"/>
                <a:cs typeface="+mn-ea"/>
              </a:rPr>
              <a:t> Langchain </a:t>
            </a: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框架的系统，能够自动处理文本、生成摘要、提取关键词，并提供相关的学术论文推荐。通过整合云服务（如</a:t>
            </a:r>
            <a:r>
              <a:rPr lang="en-US" altLang="zh-CN" sz="1600">
                <a:solidFill>
                  <a:srgbClr val="FFFFFF"/>
                </a:solidFill>
                <a:latin typeface="+mn-ea"/>
                <a:cs typeface="+mn-ea"/>
              </a:rPr>
              <a:t> OpenAI API </a:t>
            </a: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和</a:t>
            </a:r>
            <a:r>
              <a:rPr lang="en-US" altLang="zh-CN" sz="1600">
                <a:solidFill>
                  <a:srgbClr val="FFFFFF"/>
                </a:solidFill>
                <a:latin typeface="+mn-ea"/>
                <a:cs typeface="+mn-ea"/>
              </a:rPr>
              <a:t> Semantic Scholar API</a:t>
            </a: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），提升系统的智能化水平。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/>
              <a:t> 解决的问题</a:t>
            </a:r>
            <a:endParaRPr lang="zh-CN" altLang="en-US"/>
          </a:p>
        </p:txBody>
      </p:sp>
      <p:sp>
        <p:nvSpPr>
          <p:cNvPr id="3" name="任意多边形: 形状 7"/>
          <p:cNvSpPr/>
          <p:nvPr>
            <p:custDataLst>
              <p:tags r:id="rId2"/>
            </p:custDataLst>
          </p:nvPr>
        </p:nvSpPr>
        <p:spPr>
          <a:xfrm>
            <a:off x="1046928" y="2677314"/>
            <a:ext cx="5196960" cy="2443174"/>
          </a:xfrm>
          <a:custGeom>
            <a:avLst/>
            <a:gdLst>
              <a:gd name="connsiteX0" fmla="*/ 4268455 w 5196959"/>
              <a:gd name="connsiteY0" fmla="*/ 2443174 h 2443174"/>
              <a:gd name="connsiteX1" fmla="*/ 0 w 5196959"/>
              <a:gd name="connsiteY1" fmla="*/ 2443174 h 2443174"/>
              <a:gd name="connsiteX2" fmla="*/ 0 w 5196959"/>
              <a:gd name="connsiteY2" fmla="*/ 0 h 2443174"/>
              <a:gd name="connsiteX3" fmla="*/ 4998766 w 5196959"/>
              <a:gd name="connsiteY3" fmla="*/ 0 h 2443174"/>
              <a:gd name="connsiteX4" fmla="*/ 5188277 w 5196959"/>
              <a:gd name="connsiteY4" fmla="*/ 255708 h 2443174"/>
              <a:gd name="connsiteX5" fmla="*/ 4597293 w 5196959"/>
              <a:gd name="connsiteY5" fmla="*/ 2199517 h 2443174"/>
              <a:gd name="connsiteX6" fmla="*/ 4268455 w 5196959"/>
              <a:gd name="connsiteY6" fmla="*/ 2443174 h 2443174"/>
              <a:gd name="connsiteX0-1" fmla="*/ 0 w 5196960"/>
              <a:gd name="connsiteY0-2" fmla="*/ 0 h 2443174"/>
              <a:gd name="connsiteX1-3" fmla="*/ 4998766 w 5196960"/>
              <a:gd name="connsiteY1-4" fmla="*/ 0 h 2443174"/>
              <a:gd name="connsiteX2-5" fmla="*/ 5188277 w 5196960"/>
              <a:gd name="connsiteY2-6" fmla="*/ 255708 h 2443174"/>
              <a:gd name="connsiteX3-7" fmla="*/ 4597293 w 5196960"/>
              <a:gd name="connsiteY3-8" fmla="*/ 2199517 h 2443174"/>
              <a:gd name="connsiteX4-9" fmla="*/ 4268455 w 5196960"/>
              <a:gd name="connsiteY4-10" fmla="*/ 2443174 h 2443174"/>
              <a:gd name="connsiteX5-11" fmla="*/ 0 w 5196960"/>
              <a:gd name="connsiteY5-12" fmla="*/ 2443174 h 2443174"/>
              <a:gd name="connsiteX6-13" fmla="*/ 91440 w 5196960"/>
              <a:gd name="connsiteY6-14" fmla="*/ 91440 h 2443174"/>
              <a:gd name="connsiteX0-15" fmla="*/ 41910 w 5238870"/>
              <a:gd name="connsiteY0-16" fmla="*/ 0 h 2443174"/>
              <a:gd name="connsiteX1-17" fmla="*/ 5040676 w 5238870"/>
              <a:gd name="connsiteY1-18" fmla="*/ 0 h 2443174"/>
              <a:gd name="connsiteX2-19" fmla="*/ 5230187 w 5238870"/>
              <a:gd name="connsiteY2-20" fmla="*/ 255708 h 2443174"/>
              <a:gd name="connsiteX3-21" fmla="*/ 4639203 w 5238870"/>
              <a:gd name="connsiteY3-22" fmla="*/ 2199517 h 2443174"/>
              <a:gd name="connsiteX4-23" fmla="*/ 4310365 w 5238870"/>
              <a:gd name="connsiteY4-24" fmla="*/ 2443174 h 2443174"/>
              <a:gd name="connsiteX5-25" fmla="*/ 41910 w 5238870"/>
              <a:gd name="connsiteY5-26" fmla="*/ 2443174 h 2443174"/>
              <a:gd name="connsiteX6-27" fmla="*/ 0 w 5238870"/>
              <a:gd name="connsiteY6-28" fmla="*/ 415290 h 2443174"/>
              <a:gd name="connsiteX0-29" fmla="*/ 0 w 5196960"/>
              <a:gd name="connsiteY0-30" fmla="*/ 0 h 2443174"/>
              <a:gd name="connsiteX1-31" fmla="*/ 4998766 w 5196960"/>
              <a:gd name="connsiteY1-32" fmla="*/ 0 h 2443174"/>
              <a:gd name="connsiteX2-33" fmla="*/ 5188277 w 5196960"/>
              <a:gd name="connsiteY2-34" fmla="*/ 255708 h 2443174"/>
              <a:gd name="connsiteX3-35" fmla="*/ 4597293 w 5196960"/>
              <a:gd name="connsiteY3-36" fmla="*/ 2199517 h 2443174"/>
              <a:gd name="connsiteX4-37" fmla="*/ 4268455 w 5196960"/>
              <a:gd name="connsiteY4-38" fmla="*/ 2443174 h 2443174"/>
              <a:gd name="connsiteX5-39" fmla="*/ 0 w 5196960"/>
              <a:gd name="connsiteY5-40" fmla="*/ 2443174 h 2443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196960" h="2443174">
                <a:moveTo>
                  <a:pt x="0" y="0"/>
                </a:moveTo>
                <a:lnTo>
                  <a:pt x="4998766" y="0"/>
                </a:lnTo>
                <a:cubicBezTo>
                  <a:pt x="5131820" y="0"/>
                  <a:pt x="5226906" y="128432"/>
                  <a:pt x="5188277" y="255708"/>
                </a:cubicBezTo>
                <a:lnTo>
                  <a:pt x="4597293" y="2199517"/>
                </a:lnTo>
                <a:cubicBezTo>
                  <a:pt x="4553217" y="2344292"/>
                  <a:pt x="4419833" y="2443174"/>
                  <a:pt x="4268455" y="2443174"/>
                </a:cubicBezTo>
                <a:lnTo>
                  <a:pt x="0" y="2443174"/>
                </a:lnTo>
              </a:path>
            </a:pathLst>
          </a:custGeom>
          <a:gradFill>
            <a:gsLst>
              <a:gs pos="45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22225" cap="flat">
            <a:gradFill>
              <a:gsLst>
                <a:gs pos="47000">
                  <a:schemeClr val="accent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740000" scaled="0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>
            <p:custDataLst>
              <p:tags r:id="rId3"/>
            </p:custDataLst>
          </p:nvPr>
        </p:nvSpPr>
        <p:spPr>
          <a:xfrm>
            <a:off x="5969328" y="2673504"/>
            <a:ext cx="5196960" cy="2446984"/>
          </a:xfrm>
          <a:custGeom>
            <a:avLst/>
            <a:gdLst>
              <a:gd name="connsiteX0" fmla="*/ 970270 w 5196959"/>
              <a:gd name="connsiteY0" fmla="*/ 0 h 2443174"/>
              <a:gd name="connsiteX1" fmla="*/ 5196960 w 5196959"/>
              <a:gd name="connsiteY1" fmla="*/ 0 h 2443174"/>
              <a:gd name="connsiteX2" fmla="*/ 5196960 w 5196959"/>
              <a:gd name="connsiteY2" fmla="*/ 2443174 h 2443174"/>
              <a:gd name="connsiteX3" fmla="*/ 198194 w 5196959"/>
              <a:gd name="connsiteY3" fmla="*/ 2443174 h 2443174"/>
              <a:gd name="connsiteX4" fmla="*/ 8683 w 5196959"/>
              <a:gd name="connsiteY4" fmla="*/ 2187466 h 2443174"/>
              <a:gd name="connsiteX5" fmla="*/ 587616 w 5196959"/>
              <a:gd name="connsiteY5" fmla="*/ 283606 h 2443174"/>
              <a:gd name="connsiteX6" fmla="*/ 970270 w 5196959"/>
              <a:gd name="connsiteY6" fmla="*/ 0 h 2443174"/>
              <a:gd name="connsiteX0-1" fmla="*/ 5196960 w 5288400"/>
              <a:gd name="connsiteY0-2" fmla="*/ 0 h 2443174"/>
              <a:gd name="connsiteX1-3" fmla="*/ 5196960 w 5288400"/>
              <a:gd name="connsiteY1-4" fmla="*/ 2443174 h 2443174"/>
              <a:gd name="connsiteX2-5" fmla="*/ 198194 w 5288400"/>
              <a:gd name="connsiteY2-6" fmla="*/ 2443174 h 2443174"/>
              <a:gd name="connsiteX3-7" fmla="*/ 8683 w 5288400"/>
              <a:gd name="connsiteY3-8" fmla="*/ 2187466 h 2443174"/>
              <a:gd name="connsiteX4-9" fmla="*/ 587616 w 5288400"/>
              <a:gd name="connsiteY4-10" fmla="*/ 283606 h 2443174"/>
              <a:gd name="connsiteX5-11" fmla="*/ 970270 w 5288400"/>
              <a:gd name="connsiteY5-12" fmla="*/ 0 h 2443174"/>
              <a:gd name="connsiteX6-13" fmla="*/ 5288400 w 5288400"/>
              <a:gd name="connsiteY6-14" fmla="*/ 91440 h 2443174"/>
              <a:gd name="connsiteX0-15" fmla="*/ 5196960 w 5196960"/>
              <a:gd name="connsiteY0-16" fmla="*/ 0 h 2443174"/>
              <a:gd name="connsiteX1-17" fmla="*/ 5196960 w 5196960"/>
              <a:gd name="connsiteY1-18" fmla="*/ 2443174 h 2443174"/>
              <a:gd name="connsiteX2-19" fmla="*/ 198194 w 5196960"/>
              <a:gd name="connsiteY2-20" fmla="*/ 2443174 h 2443174"/>
              <a:gd name="connsiteX3-21" fmla="*/ 8683 w 5196960"/>
              <a:gd name="connsiteY3-22" fmla="*/ 2187466 h 2443174"/>
              <a:gd name="connsiteX4-23" fmla="*/ 587616 w 5196960"/>
              <a:gd name="connsiteY4-24" fmla="*/ 283606 h 2443174"/>
              <a:gd name="connsiteX5-25" fmla="*/ 970270 w 5196960"/>
              <a:gd name="connsiteY5-26" fmla="*/ 0 h 2443174"/>
              <a:gd name="connsiteX6-27" fmla="*/ 5183625 w 5196960"/>
              <a:gd name="connsiteY6-28" fmla="*/ 34290 h 2443174"/>
              <a:gd name="connsiteX0-29" fmla="*/ 5196960 w 5196960"/>
              <a:gd name="connsiteY0-30" fmla="*/ 0 h 2443174"/>
              <a:gd name="connsiteX1-31" fmla="*/ 5196960 w 5196960"/>
              <a:gd name="connsiteY1-32" fmla="*/ 2443174 h 2443174"/>
              <a:gd name="connsiteX2-33" fmla="*/ 198194 w 5196960"/>
              <a:gd name="connsiteY2-34" fmla="*/ 2443174 h 2443174"/>
              <a:gd name="connsiteX3-35" fmla="*/ 8683 w 5196960"/>
              <a:gd name="connsiteY3-36" fmla="*/ 2187466 h 2443174"/>
              <a:gd name="connsiteX4-37" fmla="*/ 587616 w 5196960"/>
              <a:gd name="connsiteY4-38" fmla="*/ 283606 h 2443174"/>
              <a:gd name="connsiteX5-39" fmla="*/ 970270 w 5196960"/>
              <a:gd name="connsiteY5-40" fmla="*/ 0 h 2443174"/>
              <a:gd name="connsiteX6-41" fmla="*/ 5183625 w 5196960"/>
              <a:gd name="connsiteY6-42" fmla="*/ 5715 h 2443174"/>
              <a:gd name="connsiteX0-43" fmla="*/ 5196960 w 5196960"/>
              <a:gd name="connsiteY0-44" fmla="*/ 3810 h 2446984"/>
              <a:gd name="connsiteX1-45" fmla="*/ 5196960 w 5196960"/>
              <a:gd name="connsiteY1-46" fmla="*/ 2446984 h 2446984"/>
              <a:gd name="connsiteX2-47" fmla="*/ 198194 w 5196960"/>
              <a:gd name="connsiteY2-48" fmla="*/ 2446984 h 2446984"/>
              <a:gd name="connsiteX3-49" fmla="*/ 8683 w 5196960"/>
              <a:gd name="connsiteY3-50" fmla="*/ 2191276 h 2446984"/>
              <a:gd name="connsiteX4-51" fmla="*/ 587616 w 5196960"/>
              <a:gd name="connsiteY4-52" fmla="*/ 287416 h 2446984"/>
              <a:gd name="connsiteX5-53" fmla="*/ 970270 w 5196960"/>
              <a:gd name="connsiteY5-54" fmla="*/ 3810 h 2446984"/>
              <a:gd name="connsiteX6-55" fmla="*/ 4840725 w 5196960"/>
              <a:gd name="connsiteY6-56" fmla="*/ 0 h 2446984"/>
              <a:gd name="connsiteX0-57" fmla="*/ 5196960 w 5196960"/>
              <a:gd name="connsiteY0-58" fmla="*/ 2446984 h 2446984"/>
              <a:gd name="connsiteX1-59" fmla="*/ 198194 w 5196960"/>
              <a:gd name="connsiteY1-60" fmla="*/ 2446984 h 2446984"/>
              <a:gd name="connsiteX2-61" fmla="*/ 8683 w 5196960"/>
              <a:gd name="connsiteY2-62" fmla="*/ 2191276 h 2446984"/>
              <a:gd name="connsiteX3-63" fmla="*/ 587616 w 5196960"/>
              <a:gd name="connsiteY3-64" fmla="*/ 287416 h 2446984"/>
              <a:gd name="connsiteX4-65" fmla="*/ 970270 w 5196960"/>
              <a:gd name="connsiteY4-66" fmla="*/ 3810 h 2446984"/>
              <a:gd name="connsiteX5-67" fmla="*/ 4840725 w 5196960"/>
              <a:gd name="connsiteY5-68" fmla="*/ 0 h 2446984"/>
              <a:gd name="connsiteX0-69" fmla="*/ 5196960 w 5196960"/>
              <a:gd name="connsiteY0-70" fmla="*/ 2446984 h 2446984"/>
              <a:gd name="connsiteX1-71" fmla="*/ 198194 w 5196960"/>
              <a:gd name="connsiteY1-72" fmla="*/ 2446984 h 2446984"/>
              <a:gd name="connsiteX2-73" fmla="*/ 8683 w 5196960"/>
              <a:gd name="connsiteY2-74" fmla="*/ 2191276 h 2446984"/>
              <a:gd name="connsiteX3-75" fmla="*/ 587616 w 5196960"/>
              <a:gd name="connsiteY3-76" fmla="*/ 287416 h 2446984"/>
              <a:gd name="connsiteX4-77" fmla="*/ 970270 w 5196960"/>
              <a:gd name="connsiteY4-78" fmla="*/ 3810 h 2446984"/>
              <a:gd name="connsiteX5-79" fmla="*/ 5174100 w 5196960"/>
              <a:gd name="connsiteY5-80" fmla="*/ 0 h 24469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196960" h="2446984">
                <a:moveTo>
                  <a:pt x="5196960" y="2446984"/>
                </a:moveTo>
                <a:lnTo>
                  <a:pt x="198194" y="2446984"/>
                </a:lnTo>
                <a:cubicBezTo>
                  <a:pt x="65140" y="2446984"/>
                  <a:pt x="-29945" y="2318552"/>
                  <a:pt x="8683" y="2191276"/>
                </a:cubicBezTo>
                <a:lnTo>
                  <a:pt x="587616" y="287416"/>
                </a:lnTo>
                <a:cubicBezTo>
                  <a:pt x="638791" y="119035"/>
                  <a:pt x="794131" y="3810"/>
                  <a:pt x="970270" y="3810"/>
                </a:cubicBezTo>
                <a:lnTo>
                  <a:pt x="5174100" y="0"/>
                </a:lnTo>
              </a:path>
            </a:pathLst>
          </a:cu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alpha val="0"/>
                  <a:lumMod val="95000"/>
                </a:schemeClr>
              </a:gs>
            </a:gsLst>
            <a:lin ang="0" scaled="1"/>
            <a:tileRect/>
          </a:gradFill>
          <a:ln w="22225" cap="flat">
            <a:gradFill>
              <a:gsLst>
                <a:gs pos="57000">
                  <a:schemeClr val="accent1">
                    <a:lumMod val="7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08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4"/>
            </p:custDataLst>
          </p:nvPr>
        </p:nvSpPr>
        <p:spPr>
          <a:xfrm>
            <a:off x="5372004" y="3205567"/>
            <a:ext cx="1370158" cy="1370158"/>
          </a:xfrm>
          <a:custGeom>
            <a:avLst/>
            <a:gdLst>
              <a:gd name="connsiteX0" fmla="*/ 1370158 w 1370158"/>
              <a:gd name="connsiteY0" fmla="*/ 685079 h 1370158"/>
              <a:gd name="connsiteX1" fmla="*/ 685079 w 1370158"/>
              <a:gd name="connsiteY1" fmla="*/ 1370158 h 1370158"/>
              <a:gd name="connsiteX2" fmla="*/ 0 w 1370158"/>
              <a:gd name="connsiteY2" fmla="*/ 685079 h 1370158"/>
              <a:gd name="connsiteX3" fmla="*/ 685079 w 1370158"/>
              <a:gd name="connsiteY3" fmla="*/ 0 h 1370158"/>
              <a:gd name="connsiteX4" fmla="*/ 1370158 w 1370158"/>
              <a:gd name="connsiteY4" fmla="*/ 685079 h 137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0158" h="1370158">
                <a:moveTo>
                  <a:pt x="1370158" y="685079"/>
                </a:moveTo>
                <a:cubicBezTo>
                  <a:pt x="1370158" y="1063438"/>
                  <a:pt x="1063438" y="1370158"/>
                  <a:pt x="685079" y="1370158"/>
                </a:cubicBezTo>
                <a:cubicBezTo>
                  <a:pt x="306720" y="1370158"/>
                  <a:pt x="0" y="1063438"/>
                  <a:pt x="0" y="685079"/>
                </a:cubicBezTo>
                <a:cubicBezTo>
                  <a:pt x="0" y="306720"/>
                  <a:pt x="306720" y="0"/>
                  <a:pt x="685079" y="0"/>
                </a:cubicBezTo>
                <a:cubicBezTo>
                  <a:pt x="1063438" y="0"/>
                  <a:pt x="1370158" y="306720"/>
                  <a:pt x="1370158" y="685079"/>
                </a:cubicBezTo>
                <a:close/>
              </a:path>
            </a:pathLst>
          </a:custGeom>
          <a:solidFill>
            <a:srgbClr val="FFFFFF"/>
          </a:solidFill>
          <a:ln w="165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5"/>
            </p:custDataLst>
          </p:nvPr>
        </p:nvSpPr>
        <p:spPr>
          <a:xfrm>
            <a:off x="5491521" y="3326736"/>
            <a:ext cx="1135085" cy="1135085"/>
          </a:xfrm>
          <a:custGeom>
            <a:avLst/>
            <a:gdLst>
              <a:gd name="connsiteX0" fmla="*/ 1135085 w 1135085"/>
              <a:gd name="connsiteY0" fmla="*/ 567543 h 1135085"/>
              <a:gd name="connsiteX1" fmla="*/ 567543 w 1135085"/>
              <a:gd name="connsiteY1" fmla="*/ 1135085 h 1135085"/>
              <a:gd name="connsiteX2" fmla="*/ 0 w 1135085"/>
              <a:gd name="connsiteY2" fmla="*/ 567543 h 1135085"/>
              <a:gd name="connsiteX3" fmla="*/ 567543 w 1135085"/>
              <a:gd name="connsiteY3" fmla="*/ 0 h 1135085"/>
              <a:gd name="connsiteX4" fmla="*/ 1135085 w 1135085"/>
              <a:gd name="connsiteY4" fmla="*/ 567543 h 113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85" h="1135085">
                <a:moveTo>
                  <a:pt x="1135085" y="567543"/>
                </a:moveTo>
                <a:cubicBezTo>
                  <a:pt x="1135085" y="880988"/>
                  <a:pt x="880988" y="1135085"/>
                  <a:pt x="567543" y="1135085"/>
                </a:cubicBezTo>
                <a:cubicBezTo>
                  <a:pt x="254097" y="1135085"/>
                  <a:pt x="0" y="880988"/>
                  <a:pt x="0" y="567543"/>
                </a:cubicBezTo>
                <a:cubicBezTo>
                  <a:pt x="0" y="254098"/>
                  <a:pt x="254097" y="0"/>
                  <a:pt x="567543" y="0"/>
                </a:cubicBezTo>
                <a:cubicBezTo>
                  <a:pt x="880988" y="0"/>
                  <a:pt x="1135085" y="254098"/>
                  <a:pt x="1135085" y="567543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65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2005965" y="2695575"/>
            <a:ext cx="3074035" cy="92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kern="0" spc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sym typeface="+mn-ea"/>
              </a:rPr>
              <a:t>自动化文本摘要生成，帮助用户快速理解长文本内容。</a:t>
            </a:r>
            <a:endParaRPr lang="zh-CN" altLang="en-US" sz="2000" kern="0" spc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2000" kern="0" spc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kern="0" spc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sym typeface="+mn-ea"/>
              </a:rPr>
              <a:t>自动提取关键词，帮助用户快速定位文本核心内容</a:t>
            </a:r>
            <a:endParaRPr lang="zh-CN" altLang="en-US" sz="2000" kern="0" spc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6894830" y="2695575"/>
            <a:ext cx="3074035" cy="92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kern="0" spc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ea typeface="+mn-ea"/>
                <a:sym typeface="+mn-ea"/>
              </a:rPr>
              <a:t>自动搜索相关文献，帮助用户扩展阅读和研究。</a:t>
            </a:r>
            <a:r>
              <a:rPr lang="en-US" altLang="zh-CN" sz="2000" kern="0" spc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ea typeface="+mn-ea"/>
                <a:sym typeface="+mn-ea"/>
              </a:rPr>
              <a:t> </a:t>
            </a:r>
            <a:r>
              <a:rPr lang="zh-CN" altLang="en-US" sz="2000" kern="0" spc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ea typeface="+mn-ea"/>
                <a:sym typeface="+mn-ea"/>
              </a:rPr>
              <a:t>并提供相关文献链接方便</a:t>
            </a:r>
            <a:r>
              <a:rPr lang="zh-CN" altLang="en-US" sz="2000" kern="0" spc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ea typeface="+mn-ea"/>
                <a:sym typeface="+mn-ea"/>
              </a:rPr>
              <a:t>查询</a:t>
            </a:r>
            <a:endParaRPr lang="zh-CN" altLang="en-US" sz="2000" kern="0" spc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ea typeface="+mn-ea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2000" kern="0" spc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ea typeface="+mn-ea"/>
              <a:sym typeface="+mn-ea"/>
            </a:endParaRPr>
          </a:p>
          <a:p>
            <a:pPr algn="ctr">
              <a:lnSpc>
                <a:spcPct val="150000"/>
              </a:lnSpc>
            </a:pPr>
            <a:endParaRPr lang="zh-CN" altLang="en-US" sz="2000" kern="0" spc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0" name="任意多边形: 形状 39"/>
          <p:cNvSpPr/>
          <p:nvPr>
            <p:custDataLst>
              <p:tags r:id="rId8"/>
            </p:custDataLst>
          </p:nvPr>
        </p:nvSpPr>
        <p:spPr>
          <a:xfrm>
            <a:off x="1007654" y="2313874"/>
            <a:ext cx="705601" cy="705601"/>
          </a:xfrm>
          <a:custGeom>
            <a:avLst/>
            <a:gdLst>
              <a:gd name="connsiteX0" fmla="*/ 1135085 w 1135085"/>
              <a:gd name="connsiteY0" fmla="*/ 567543 h 1135085"/>
              <a:gd name="connsiteX1" fmla="*/ 567543 w 1135085"/>
              <a:gd name="connsiteY1" fmla="*/ 1135085 h 1135085"/>
              <a:gd name="connsiteX2" fmla="*/ 0 w 1135085"/>
              <a:gd name="connsiteY2" fmla="*/ 567543 h 1135085"/>
              <a:gd name="connsiteX3" fmla="*/ 567543 w 1135085"/>
              <a:gd name="connsiteY3" fmla="*/ 0 h 1135085"/>
              <a:gd name="connsiteX4" fmla="*/ 1135085 w 1135085"/>
              <a:gd name="connsiteY4" fmla="*/ 567543 h 113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85" h="1135085">
                <a:moveTo>
                  <a:pt x="1135085" y="567543"/>
                </a:moveTo>
                <a:cubicBezTo>
                  <a:pt x="1135085" y="880988"/>
                  <a:pt x="880988" y="1135085"/>
                  <a:pt x="567543" y="1135085"/>
                </a:cubicBezTo>
                <a:cubicBezTo>
                  <a:pt x="254097" y="1135085"/>
                  <a:pt x="0" y="880988"/>
                  <a:pt x="0" y="567543"/>
                </a:cubicBezTo>
                <a:cubicBezTo>
                  <a:pt x="0" y="254098"/>
                  <a:pt x="254097" y="0"/>
                  <a:pt x="567543" y="0"/>
                </a:cubicBezTo>
                <a:cubicBezTo>
                  <a:pt x="880988" y="0"/>
                  <a:pt x="1135085" y="254098"/>
                  <a:pt x="1135085" y="567543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1" name="任意多边形: 形状 40"/>
          <p:cNvSpPr/>
          <p:nvPr>
            <p:custDataLst>
              <p:tags r:id="rId9"/>
            </p:custDataLst>
          </p:nvPr>
        </p:nvSpPr>
        <p:spPr>
          <a:xfrm>
            <a:off x="10495964" y="2313875"/>
            <a:ext cx="705601" cy="705601"/>
          </a:xfrm>
          <a:custGeom>
            <a:avLst/>
            <a:gdLst>
              <a:gd name="connsiteX0" fmla="*/ 1135085 w 1135085"/>
              <a:gd name="connsiteY0" fmla="*/ 567543 h 1135085"/>
              <a:gd name="connsiteX1" fmla="*/ 567543 w 1135085"/>
              <a:gd name="connsiteY1" fmla="*/ 1135085 h 1135085"/>
              <a:gd name="connsiteX2" fmla="*/ 0 w 1135085"/>
              <a:gd name="connsiteY2" fmla="*/ 567543 h 1135085"/>
              <a:gd name="connsiteX3" fmla="*/ 567543 w 1135085"/>
              <a:gd name="connsiteY3" fmla="*/ 0 h 1135085"/>
              <a:gd name="connsiteX4" fmla="*/ 1135085 w 1135085"/>
              <a:gd name="connsiteY4" fmla="*/ 567543 h 113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85" h="1135085">
                <a:moveTo>
                  <a:pt x="1135085" y="567543"/>
                </a:moveTo>
                <a:cubicBezTo>
                  <a:pt x="1135085" y="880988"/>
                  <a:pt x="880988" y="1135085"/>
                  <a:pt x="567543" y="1135085"/>
                </a:cubicBezTo>
                <a:cubicBezTo>
                  <a:pt x="254097" y="1135085"/>
                  <a:pt x="0" y="880988"/>
                  <a:pt x="0" y="567543"/>
                </a:cubicBezTo>
                <a:cubicBezTo>
                  <a:pt x="0" y="254098"/>
                  <a:pt x="254097" y="0"/>
                  <a:pt x="567543" y="0"/>
                </a:cubicBezTo>
                <a:cubicBezTo>
                  <a:pt x="880988" y="0"/>
                  <a:pt x="1135085" y="254098"/>
                  <a:pt x="1135085" y="567543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pic>
        <p:nvPicPr>
          <p:cNvPr id="8" name="图片 13" descr="343435383036303b343532343135373bcfeec4bfb7d6cef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3211" y="2501732"/>
            <a:ext cx="314486" cy="314486"/>
          </a:xfrm>
          <a:prstGeom prst="rect">
            <a:avLst/>
          </a:prstGeom>
        </p:spPr>
      </p:pic>
      <p:pic>
        <p:nvPicPr>
          <p:cNvPr id="7" name="图片 3" descr="343439383331313b343532303031393bd2b5bca8b9dcc0ed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1555" y="2516261"/>
            <a:ext cx="314486" cy="314486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系统架构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系统架构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2"/>
            </p:custDataLst>
          </p:nvPr>
        </p:nvSpPr>
        <p:spPr>
          <a:xfrm>
            <a:off x="1685183" y="2090060"/>
            <a:ext cx="2503384" cy="3786260"/>
          </a:xfrm>
          <a:custGeom>
            <a:avLst/>
            <a:gdLst>
              <a:gd name="connsiteX0" fmla="*/ 62283 w 2658882"/>
              <a:gd name="connsiteY0" fmla="*/ 40468 h 4091396"/>
              <a:gd name="connsiteX1" fmla="*/ 205497 w 2658882"/>
              <a:gd name="connsiteY1" fmla="*/ 0 h 4091396"/>
              <a:gd name="connsiteX2" fmla="*/ 2508800 w 2658882"/>
              <a:gd name="connsiteY2" fmla="*/ 363231 h 4091396"/>
              <a:gd name="connsiteX3" fmla="*/ 2658882 w 2658882"/>
              <a:gd name="connsiteY3" fmla="*/ 538860 h 4091396"/>
              <a:gd name="connsiteX4" fmla="*/ 2658882 w 2658882"/>
              <a:gd name="connsiteY4" fmla="*/ 3550908 h 4091396"/>
              <a:gd name="connsiteX5" fmla="*/ 2508776 w 2658882"/>
              <a:gd name="connsiteY5" fmla="*/ 3726540 h 4091396"/>
              <a:gd name="connsiteX6" fmla="*/ 205473 w 2658882"/>
              <a:gd name="connsiteY6" fmla="*/ 4089771 h 4091396"/>
              <a:gd name="connsiteX7" fmla="*/ 62283 w 2658882"/>
              <a:gd name="connsiteY7" fmla="*/ 4049299 h 4091396"/>
              <a:gd name="connsiteX8" fmla="*/ 0 w 2658882"/>
              <a:gd name="connsiteY8" fmla="*/ 3914137 h 4091396"/>
              <a:gd name="connsiteX9" fmla="*/ 0 w 2658882"/>
              <a:gd name="connsiteY9" fmla="*/ 175659 h 4091396"/>
              <a:gd name="connsiteX10" fmla="*/ 62283 w 2658882"/>
              <a:gd name="connsiteY10" fmla="*/ 40468 h 4091396"/>
              <a:gd name="connsiteX0-1" fmla="*/ 62283 w 2658882"/>
              <a:gd name="connsiteY0-2" fmla="*/ 42612 h 4093540"/>
              <a:gd name="connsiteX1-3" fmla="*/ 205497 w 2658882"/>
              <a:gd name="connsiteY1-4" fmla="*/ 2144 h 4093540"/>
              <a:gd name="connsiteX2-5" fmla="*/ 2508800 w 2658882"/>
              <a:gd name="connsiteY2-6" fmla="*/ 365375 h 4093540"/>
              <a:gd name="connsiteX3-7" fmla="*/ 2658882 w 2658882"/>
              <a:gd name="connsiteY3-8" fmla="*/ 541004 h 4093540"/>
              <a:gd name="connsiteX4-9" fmla="*/ 2658882 w 2658882"/>
              <a:gd name="connsiteY4-10" fmla="*/ 3553052 h 4093540"/>
              <a:gd name="connsiteX5-11" fmla="*/ 2508776 w 2658882"/>
              <a:gd name="connsiteY5-12" fmla="*/ 3728684 h 4093540"/>
              <a:gd name="connsiteX6-13" fmla="*/ 205473 w 2658882"/>
              <a:gd name="connsiteY6-14" fmla="*/ 4091915 h 4093540"/>
              <a:gd name="connsiteX7-15" fmla="*/ 62283 w 2658882"/>
              <a:gd name="connsiteY7-16" fmla="*/ 4051443 h 4093540"/>
              <a:gd name="connsiteX8-17" fmla="*/ 0 w 2658882"/>
              <a:gd name="connsiteY8-18" fmla="*/ 3916281 h 4093540"/>
              <a:gd name="connsiteX9-19" fmla="*/ 0 w 2658882"/>
              <a:gd name="connsiteY9-20" fmla="*/ 177803 h 4093540"/>
              <a:gd name="connsiteX10-21" fmla="*/ 62283 w 2658882"/>
              <a:gd name="connsiteY10-22" fmla="*/ 42612 h 4093540"/>
              <a:gd name="connsiteX0-23" fmla="*/ 62283 w 2658882"/>
              <a:gd name="connsiteY0-24" fmla="*/ 42612 h 4093540"/>
              <a:gd name="connsiteX1-25" fmla="*/ 205497 w 2658882"/>
              <a:gd name="connsiteY1-26" fmla="*/ 2144 h 4093540"/>
              <a:gd name="connsiteX2-27" fmla="*/ 2508800 w 2658882"/>
              <a:gd name="connsiteY2-28" fmla="*/ 365375 h 4093540"/>
              <a:gd name="connsiteX3-29" fmla="*/ 2658882 w 2658882"/>
              <a:gd name="connsiteY3-30" fmla="*/ 541004 h 4093540"/>
              <a:gd name="connsiteX4-31" fmla="*/ 2658882 w 2658882"/>
              <a:gd name="connsiteY4-32" fmla="*/ 3553052 h 4093540"/>
              <a:gd name="connsiteX5-33" fmla="*/ 2508776 w 2658882"/>
              <a:gd name="connsiteY5-34" fmla="*/ 3728684 h 4093540"/>
              <a:gd name="connsiteX6-35" fmla="*/ 205473 w 2658882"/>
              <a:gd name="connsiteY6-36" fmla="*/ 4091915 h 4093540"/>
              <a:gd name="connsiteX7-37" fmla="*/ 62283 w 2658882"/>
              <a:gd name="connsiteY7-38" fmla="*/ 4051443 h 4093540"/>
              <a:gd name="connsiteX8-39" fmla="*/ 0 w 2658882"/>
              <a:gd name="connsiteY8-40" fmla="*/ 3916281 h 4093540"/>
              <a:gd name="connsiteX9-41" fmla="*/ 0 w 2658882"/>
              <a:gd name="connsiteY9-42" fmla="*/ 177803 h 4093540"/>
              <a:gd name="connsiteX10-43" fmla="*/ 62283 w 2658882"/>
              <a:gd name="connsiteY10-44" fmla="*/ 42612 h 4093540"/>
              <a:gd name="connsiteX0-45" fmla="*/ 62283 w 2658882"/>
              <a:gd name="connsiteY0-46" fmla="*/ 42612 h 4093540"/>
              <a:gd name="connsiteX1-47" fmla="*/ 205497 w 2658882"/>
              <a:gd name="connsiteY1-48" fmla="*/ 2144 h 4093540"/>
              <a:gd name="connsiteX2-49" fmla="*/ 2508800 w 2658882"/>
              <a:gd name="connsiteY2-50" fmla="*/ 365375 h 4093540"/>
              <a:gd name="connsiteX3-51" fmla="*/ 2658882 w 2658882"/>
              <a:gd name="connsiteY3-52" fmla="*/ 541004 h 4093540"/>
              <a:gd name="connsiteX4-53" fmla="*/ 2658882 w 2658882"/>
              <a:gd name="connsiteY4-54" fmla="*/ 3553052 h 4093540"/>
              <a:gd name="connsiteX5-55" fmla="*/ 2508776 w 2658882"/>
              <a:gd name="connsiteY5-56" fmla="*/ 3728684 h 4093540"/>
              <a:gd name="connsiteX6-57" fmla="*/ 205473 w 2658882"/>
              <a:gd name="connsiteY6-58" fmla="*/ 4091915 h 4093540"/>
              <a:gd name="connsiteX7-59" fmla="*/ 62283 w 2658882"/>
              <a:gd name="connsiteY7-60" fmla="*/ 4051443 h 4093540"/>
              <a:gd name="connsiteX8-61" fmla="*/ 0 w 2658882"/>
              <a:gd name="connsiteY8-62" fmla="*/ 3916281 h 4093540"/>
              <a:gd name="connsiteX9-63" fmla="*/ 0 w 2658882"/>
              <a:gd name="connsiteY9-64" fmla="*/ 177803 h 4093540"/>
              <a:gd name="connsiteX10-65" fmla="*/ 62283 w 2658882"/>
              <a:gd name="connsiteY10-66" fmla="*/ 42612 h 4093540"/>
              <a:gd name="connsiteX0-67" fmla="*/ 62283 w 2658882"/>
              <a:gd name="connsiteY0-68" fmla="*/ 42612 h 4093540"/>
              <a:gd name="connsiteX1-69" fmla="*/ 205497 w 2658882"/>
              <a:gd name="connsiteY1-70" fmla="*/ 2144 h 4093540"/>
              <a:gd name="connsiteX2-71" fmla="*/ 2508800 w 2658882"/>
              <a:gd name="connsiteY2-72" fmla="*/ 365375 h 4093540"/>
              <a:gd name="connsiteX3-73" fmla="*/ 2658882 w 2658882"/>
              <a:gd name="connsiteY3-74" fmla="*/ 541004 h 4093540"/>
              <a:gd name="connsiteX4-75" fmla="*/ 2658882 w 2658882"/>
              <a:gd name="connsiteY4-76" fmla="*/ 3553052 h 4093540"/>
              <a:gd name="connsiteX5-77" fmla="*/ 2508776 w 2658882"/>
              <a:gd name="connsiteY5-78" fmla="*/ 3728684 h 4093540"/>
              <a:gd name="connsiteX6-79" fmla="*/ 205473 w 2658882"/>
              <a:gd name="connsiteY6-80" fmla="*/ 4091915 h 4093540"/>
              <a:gd name="connsiteX7-81" fmla="*/ 62283 w 2658882"/>
              <a:gd name="connsiteY7-82" fmla="*/ 4051443 h 4093540"/>
              <a:gd name="connsiteX8-83" fmla="*/ 0 w 2658882"/>
              <a:gd name="connsiteY8-84" fmla="*/ 3916281 h 4093540"/>
              <a:gd name="connsiteX9-85" fmla="*/ 0 w 2658882"/>
              <a:gd name="connsiteY9-86" fmla="*/ 177803 h 4093540"/>
              <a:gd name="connsiteX10-87" fmla="*/ 62283 w 2658882"/>
              <a:gd name="connsiteY10-88" fmla="*/ 42612 h 4093540"/>
              <a:gd name="connsiteX0-89" fmla="*/ 62283 w 2658882"/>
              <a:gd name="connsiteY0-90" fmla="*/ 42612 h 4093540"/>
              <a:gd name="connsiteX1-91" fmla="*/ 205497 w 2658882"/>
              <a:gd name="connsiteY1-92" fmla="*/ 2144 h 4093540"/>
              <a:gd name="connsiteX2-93" fmla="*/ 2508800 w 2658882"/>
              <a:gd name="connsiteY2-94" fmla="*/ 365375 h 4093540"/>
              <a:gd name="connsiteX3-95" fmla="*/ 2658882 w 2658882"/>
              <a:gd name="connsiteY3-96" fmla="*/ 541004 h 4093540"/>
              <a:gd name="connsiteX4-97" fmla="*/ 2658882 w 2658882"/>
              <a:gd name="connsiteY4-98" fmla="*/ 3553052 h 4093540"/>
              <a:gd name="connsiteX5-99" fmla="*/ 2508776 w 2658882"/>
              <a:gd name="connsiteY5-100" fmla="*/ 3728684 h 4093540"/>
              <a:gd name="connsiteX6-101" fmla="*/ 205473 w 2658882"/>
              <a:gd name="connsiteY6-102" fmla="*/ 4091915 h 4093540"/>
              <a:gd name="connsiteX7-103" fmla="*/ 62283 w 2658882"/>
              <a:gd name="connsiteY7-104" fmla="*/ 4051443 h 4093540"/>
              <a:gd name="connsiteX8-105" fmla="*/ 0 w 2658882"/>
              <a:gd name="connsiteY8-106" fmla="*/ 3916281 h 4093540"/>
              <a:gd name="connsiteX9-107" fmla="*/ 0 w 2658882"/>
              <a:gd name="connsiteY9-108" fmla="*/ 177803 h 4093540"/>
              <a:gd name="connsiteX10-109" fmla="*/ 62283 w 2658882"/>
              <a:gd name="connsiteY10-110" fmla="*/ 42612 h 4093540"/>
              <a:gd name="connsiteX0-111" fmla="*/ 62283 w 2658882"/>
              <a:gd name="connsiteY0-112" fmla="*/ 42612 h 4093540"/>
              <a:gd name="connsiteX1-113" fmla="*/ 205497 w 2658882"/>
              <a:gd name="connsiteY1-114" fmla="*/ 2144 h 4093540"/>
              <a:gd name="connsiteX2-115" fmla="*/ 2508800 w 2658882"/>
              <a:gd name="connsiteY2-116" fmla="*/ 365375 h 4093540"/>
              <a:gd name="connsiteX3-117" fmla="*/ 2658882 w 2658882"/>
              <a:gd name="connsiteY3-118" fmla="*/ 541004 h 4093540"/>
              <a:gd name="connsiteX4-119" fmla="*/ 2658882 w 2658882"/>
              <a:gd name="connsiteY4-120" fmla="*/ 3553052 h 4093540"/>
              <a:gd name="connsiteX5-121" fmla="*/ 2508776 w 2658882"/>
              <a:gd name="connsiteY5-122" fmla="*/ 3728684 h 4093540"/>
              <a:gd name="connsiteX6-123" fmla="*/ 205473 w 2658882"/>
              <a:gd name="connsiteY6-124" fmla="*/ 4091915 h 4093540"/>
              <a:gd name="connsiteX7-125" fmla="*/ 62283 w 2658882"/>
              <a:gd name="connsiteY7-126" fmla="*/ 4051443 h 4093540"/>
              <a:gd name="connsiteX8-127" fmla="*/ 0 w 2658882"/>
              <a:gd name="connsiteY8-128" fmla="*/ 3916281 h 4093540"/>
              <a:gd name="connsiteX9-129" fmla="*/ 0 w 2658882"/>
              <a:gd name="connsiteY9-130" fmla="*/ 177803 h 4093540"/>
              <a:gd name="connsiteX10-131" fmla="*/ 62283 w 2658882"/>
              <a:gd name="connsiteY10-132" fmla="*/ 42612 h 4093540"/>
              <a:gd name="connsiteX0-133" fmla="*/ 62283 w 2658882"/>
              <a:gd name="connsiteY0-134" fmla="*/ 42612 h 4093540"/>
              <a:gd name="connsiteX1-135" fmla="*/ 205497 w 2658882"/>
              <a:gd name="connsiteY1-136" fmla="*/ 2144 h 4093540"/>
              <a:gd name="connsiteX2-137" fmla="*/ 2508800 w 2658882"/>
              <a:gd name="connsiteY2-138" fmla="*/ 365375 h 4093540"/>
              <a:gd name="connsiteX3-139" fmla="*/ 2658882 w 2658882"/>
              <a:gd name="connsiteY3-140" fmla="*/ 541004 h 4093540"/>
              <a:gd name="connsiteX4-141" fmla="*/ 2658882 w 2658882"/>
              <a:gd name="connsiteY4-142" fmla="*/ 3553052 h 4093540"/>
              <a:gd name="connsiteX5-143" fmla="*/ 2508776 w 2658882"/>
              <a:gd name="connsiteY5-144" fmla="*/ 3728684 h 4093540"/>
              <a:gd name="connsiteX6-145" fmla="*/ 205473 w 2658882"/>
              <a:gd name="connsiteY6-146" fmla="*/ 4091915 h 4093540"/>
              <a:gd name="connsiteX7-147" fmla="*/ 62283 w 2658882"/>
              <a:gd name="connsiteY7-148" fmla="*/ 4051443 h 4093540"/>
              <a:gd name="connsiteX8-149" fmla="*/ 0 w 2658882"/>
              <a:gd name="connsiteY8-150" fmla="*/ 3916281 h 4093540"/>
              <a:gd name="connsiteX9-151" fmla="*/ 0 w 2658882"/>
              <a:gd name="connsiteY9-152" fmla="*/ 177803 h 4093540"/>
              <a:gd name="connsiteX10-153" fmla="*/ 62283 w 2658882"/>
              <a:gd name="connsiteY10-154" fmla="*/ 42612 h 4093540"/>
              <a:gd name="connsiteX0-155" fmla="*/ 62283 w 2658882"/>
              <a:gd name="connsiteY0-156" fmla="*/ 42612 h 4093540"/>
              <a:gd name="connsiteX1-157" fmla="*/ 205497 w 2658882"/>
              <a:gd name="connsiteY1-158" fmla="*/ 2144 h 4093540"/>
              <a:gd name="connsiteX2-159" fmla="*/ 2508800 w 2658882"/>
              <a:gd name="connsiteY2-160" fmla="*/ 365375 h 4093540"/>
              <a:gd name="connsiteX3-161" fmla="*/ 2658882 w 2658882"/>
              <a:gd name="connsiteY3-162" fmla="*/ 541004 h 4093540"/>
              <a:gd name="connsiteX4-163" fmla="*/ 2658882 w 2658882"/>
              <a:gd name="connsiteY4-164" fmla="*/ 3553052 h 4093540"/>
              <a:gd name="connsiteX5-165" fmla="*/ 2508776 w 2658882"/>
              <a:gd name="connsiteY5-166" fmla="*/ 3728684 h 4093540"/>
              <a:gd name="connsiteX6-167" fmla="*/ 205473 w 2658882"/>
              <a:gd name="connsiteY6-168" fmla="*/ 4091915 h 4093540"/>
              <a:gd name="connsiteX7-169" fmla="*/ 62283 w 2658882"/>
              <a:gd name="connsiteY7-170" fmla="*/ 4051443 h 4093540"/>
              <a:gd name="connsiteX8-171" fmla="*/ 0 w 2658882"/>
              <a:gd name="connsiteY8-172" fmla="*/ 3916281 h 4093540"/>
              <a:gd name="connsiteX9-173" fmla="*/ 0 w 2658882"/>
              <a:gd name="connsiteY9-174" fmla="*/ 177803 h 4093540"/>
              <a:gd name="connsiteX10-175" fmla="*/ 62283 w 2658882"/>
              <a:gd name="connsiteY10-176" fmla="*/ 42612 h 4093540"/>
              <a:gd name="connsiteX0-177" fmla="*/ 62283 w 2658882"/>
              <a:gd name="connsiteY0-178" fmla="*/ 42612 h 4093540"/>
              <a:gd name="connsiteX1-179" fmla="*/ 205497 w 2658882"/>
              <a:gd name="connsiteY1-180" fmla="*/ 2144 h 4093540"/>
              <a:gd name="connsiteX2-181" fmla="*/ 2508800 w 2658882"/>
              <a:gd name="connsiteY2-182" fmla="*/ 365375 h 4093540"/>
              <a:gd name="connsiteX3-183" fmla="*/ 2658882 w 2658882"/>
              <a:gd name="connsiteY3-184" fmla="*/ 541004 h 4093540"/>
              <a:gd name="connsiteX4-185" fmla="*/ 2658882 w 2658882"/>
              <a:gd name="connsiteY4-186" fmla="*/ 3553052 h 4093540"/>
              <a:gd name="connsiteX5-187" fmla="*/ 2508776 w 2658882"/>
              <a:gd name="connsiteY5-188" fmla="*/ 3728684 h 4093540"/>
              <a:gd name="connsiteX6-189" fmla="*/ 205473 w 2658882"/>
              <a:gd name="connsiteY6-190" fmla="*/ 4091915 h 4093540"/>
              <a:gd name="connsiteX7-191" fmla="*/ 62283 w 2658882"/>
              <a:gd name="connsiteY7-192" fmla="*/ 4051443 h 4093540"/>
              <a:gd name="connsiteX8-193" fmla="*/ 0 w 2658882"/>
              <a:gd name="connsiteY8-194" fmla="*/ 3916281 h 4093540"/>
              <a:gd name="connsiteX9-195" fmla="*/ 0 w 2658882"/>
              <a:gd name="connsiteY9-196" fmla="*/ 177803 h 4093540"/>
              <a:gd name="connsiteX10-197" fmla="*/ 62283 w 2658882"/>
              <a:gd name="connsiteY10-198" fmla="*/ 42612 h 4093540"/>
              <a:gd name="connsiteX0-199" fmla="*/ 62283 w 2658882"/>
              <a:gd name="connsiteY0-200" fmla="*/ 42612 h 4092044"/>
              <a:gd name="connsiteX1-201" fmla="*/ 205497 w 2658882"/>
              <a:gd name="connsiteY1-202" fmla="*/ 2144 h 4092044"/>
              <a:gd name="connsiteX2-203" fmla="*/ 2508800 w 2658882"/>
              <a:gd name="connsiteY2-204" fmla="*/ 365375 h 4092044"/>
              <a:gd name="connsiteX3-205" fmla="*/ 2658882 w 2658882"/>
              <a:gd name="connsiteY3-206" fmla="*/ 541004 h 4092044"/>
              <a:gd name="connsiteX4-207" fmla="*/ 2658882 w 2658882"/>
              <a:gd name="connsiteY4-208" fmla="*/ 3553052 h 4092044"/>
              <a:gd name="connsiteX5-209" fmla="*/ 2508776 w 2658882"/>
              <a:gd name="connsiteY5-210" fmla="*/ 3728684 h 4092044"/>
              <a:gd name="connsiteX6-211" fmla="*/ 205473 w 2658882"/>
              <a:gd name="connsiteY6-212" fmla="*/ 4091915 h 4092044"/>
              <a:gd name="connsiteX7-213" fmla="*/ 62283 w 2658882"/>
              <a:gd name="connsiteY7-214" fmla="*/ 4051443 h 4092044"/>
              <a:gd name="connsiteX8-215" fmla="*/ 0 w 2658882"/>
              <a:gd name="connsiteY8-216" fmla="*/ 3916281 h 4092044"/>
              <a:gd name="connsiteX9-217" fmla="*/ 0 w 2658882"/>
              <a:gd name="connsiteY9-218" fmla="*/ 177803 h 4092044"/>
              <a:gd name="connsiteX10-219" fmla="*/ 62283 w 2658882"/>
              <a:gd name="connsiteY10-220" fmla="*/ 42612 h 4092044"/>
              <a:gd name="connsiteX0-221" fmla="*/ 62283 w 2658882"/>
              <a:gd name="connsiteY0-222" fmla="*/ 42612 h 4091915"/>
              <a:gd name="connsiteX1-223" fmla="*/ 205497 w 2658882"/>
              <a:gd name="connsiteY1-224" fmla="*/ 2144 h 4091915"/>
              <a:gd name="connsiteX2-225" fmla="*/ 2508800 w 2658882"/>
              <a:gd name="connsiteY2-226" fmla="*/ 365375 h 4091915"/>
              <a:gd name="connsiteX3-227" fmla="*/ 2658882 w 2658882"/>
              <a:gd name="connsiteY3-228" fmla="*/ 541004 h 4091915"/>
              <a:gd name="connsiteX4-229" fmla="*/ 2658882 w 2658882"/>
              <a:gd name="connsiteY4-230" fmla="*/ 3553052 h 4091915"/>
              <a:gd name="connsiteX5-231" fmla="*/ 2508776 w 2658882"/>
              <a:gd name="connsiteY5-232" fmla="*/ 3728684 h 4091915"/>
              <a:gd name="connsiteX6-233" fmla="*/ 205473 w 2658882"/>
              <a:gd name="connsiteY6-234" fmla="*/ 4091915 h 4091915"/>
              <a:gd name="connsiteX7-235" fmla="*/ 62283 w 2658882"/>
              <a:gd name="connsiteY7-236" fmla="*/ 4051443 h 4091915"/>
              <a:gd name="connsiteX8-237" fmla="*/ 0 w 2658882"/>
              <a:gd name="connsiteY8-238" fmla="*/ 3916281 h 4091915"/>
              <a:gd name="connsiteX9-239" fmla="*/ 0 w 2658882"/>
              <a:gd name="connsiteY9-240" fmla="*/ 177803 h 4091915"/>
              <a:gd name="connsiteX10-241" fmla="*/ 62283 w 2658882"/>
              <a:gd name="connsiteY10-242" fmla="*/ 42612 h 4091915"/>
              <a:gd name="connsiteX0-243" fmla="*/ 62283 w 2658882"/>
              <a:gd name="connsiteY0-244" fmla="*/ 42612 h 4092475"/>
              <a:gd name="connsiteX1-245" fmla="*/ 205497 w 2658882"/>
              <a:gd name="connsiteY1-246" fmla="*/ 2144 h 4092475"/>
              <a:gd name="connsiteX2-247" fmla="*/ 2508800 w 2658882"/>
              <a:gd name="connsiteY2-248" fmla="*/ 365375 h 4092475"/>
              <a:gd name="connsiteX3-249" fmla="*/ 2658882 w 2658882"/>
              <a:gd name="connsiteY3-250" fmla="*/ 541004 h 4092475"/>
              <a:gd name="connsiteX4-251" fmla="*/ 2658882 w 2658882"/>
              <a:gd name="connsiteY4-252" fmla="*/ 3553052 h 4092475"/>
              <a:gd name="connsiteX5-253" fmla="*/ 2508776 w 2658882"/>
              <a:gd name="connsiteY5-254" fmla="*/ 3728684 h 4092475"/>
              <a:gd name="connsiteX6-255" fmla="*/ 205473 w 2658882"/>
              <a:gd name="connsiteY6-256" fmla="*/ 4091915 h 4092475"/>
              <a:gd name="connsiteX7-257" fmla="*/ 62283 w 2658882"/>
              <a:gd name="connsiteY7-258" fmla="*/ 4051443 h 4092475"/>
              <a:gd name="connsiteX8-259" fmla="*/ 0 w 2658882"/>
              <a:gd name="connsiteY8-260" fmla="*/ 3916281 h 4092475"/>
              <a:gd name="connsiteX9-261" fmla="*/ 0 w 2658882"/>
              <a:gd name="connsiteY9-262" fmla="*/ 177803 h 4092475"/>
              <a:gd name="connsiteX10-263" fmla="*/ 62283 w 2658882"/>
              <a:gd name="connsiteY10-264" fmla="*/ 42612 h 4092475"/>
              <a:gd name="connsiteX0-265" fmla="*/ 62283 w 2658882"/>
              <a:gd name="connsiteY0-266" fmla="*/ 42612 h 4094059"/>
              <a:gd name="connsiteX1-267" fmla="*/ 205497 w 2658882"/>
              <a:gd name="connsiteY1-268" fmla="*/ 2144 h 4094059"/>
              <a:gd name="connsiteX2-269" fmla="*/ 2508800 w 2658882"/>
              <a:gd name="connsiteY2-270" fmla="*/ 365375 h 4094059"/>
              <a:gd name="connsiteX3-271" fmla="*/ 2658882 w 2658882"/>
              <a:gd name="connsiteY3-272" fmla="*/ 541004 h 4094059"/>
              <a:gd name="connsiteX4-273" fmla="*/ 2658882 w 2658882"/>
              <a:gd name="connsiteY4-274" fmla="*/ 3553052 h 4094059"/>
              <a:gd name="connsiteX5-275" fmla="*/ 2508776 w 2658882"/>
              <a:gd name="connsiteY5-276" fmla="*/ 3728684 h 4094059"/>
              <a:gd name="connsiteX6-277" fmla="*/ 205473 w 2658882"/>
              <a:gd name="connsiteY6-278" fmla="*/ 4091915 h 4094059"/>
              <a:gd name="connsiteX7-279" fmla="*/ 62283 w 2658882"/>
              <a:gd name="connsiteY7-280" fmla="*/ 4051443 h 4094059"/>
              <a:gd name="connsiteX8-281" fmla="*/ 0 w 2658882"/>
              <a:gd name="connsiteY8-282" fmla="*/ 3916281 h 4094059"/>
              <a:gd name="connsiteX9-283" fmla="*/ 0 w 2658882"/>
              <a:gd name="connsiteY9-284" fmla="*/ 177803 h 4094059"/>
              <a:gd name="connsiteX10-285" fmla="*/ 62283 w 2658882"/>
              <a:gd name="connsiteY10-286" fmla="*/ 42612 h 4094059"/>
              <a:gd name="connsiteX0-287" fmla="*/ 62283 w 2658882"/>
              <a:gd name="connsiteY0-288" fmla="*/ 42612 h 4094059"/>
              <a:gd name="connsiteX1-289" fmla="*/ 205497 w 2658882"/>
              <a:gd name="connsiteY1-290" fmla="*/ 2144 h 4094059"/>
              <a:gd name="connsiteX2-291" fmla="*/ 2508800 w 2658882"/>
              <a:gd name="connsiteY2-292" fmla="*/ 365375 h 4094059"/>
              <a:gd name="connsiteX3-293" fmla="*/ 2658882 w 2658882"/>
              <a:gd name="connsiteY3-294" fmla="*/ 541004 h 4094059"/>
              <a:gd name="connsiteX4-295" fmla="*/ 2658882 w 2658882"/>
              <a:gd name="connsiteY4-296" fmla="*/ 3553052 h 4094059"/>
              <a:gd name="connsiteX5-297" fmla="*/ 2508776 w 2658882"/>
              <a:gd name="connsiteY5-298" fmla="*/ 3728684 h 4094059"/>
              <a:gd name="connsiteX6-299" fmla="*/ 205473 w 2658882"/>
              <a:gd name="connsiteY6-300" fmla="*/ 4091915 h 4094059"/>
              <a:gd name="connsiteX7-301" fmla="*/ 62283 w 2658882"/>
              <a:gd name="connsiteY7-302" fmla="*/ 4051443 h 4094059"/>
              <a:gd name="connsiteX8-303" fmla="*/ 0 w 2658882"/>
              <a:gd name="connsiteY8-304" fmla="*/ 3916281 h 4094059"/>
              <a:gd name="connsiteX9-305" fmla="*/ 0 w 2658882"/>
              <a:gd name="connsiteY9-306" fmla="*/ 177803 h 4094059"/>
              <a:gd name="connsiteX10-307" fmla="*/ 62283 w 2658882"/>
              <a:gd name="connsiteY10-308" fmla="*/ 42612 h 4094059"/>
              <a:gd name="connsiteX0-309" fmla="*/ 62283 w 2658882"/>
              <a:gd name="connsiteY0-310" fmla="*/ 42612 h 4094059"/>
              <a:gd name="connsiteX1-311" fmla="*/ 205497 w 2658882"/>
              <a:gd name="connsiteY1-312" fmla="*/ 2144 h 4094059"/>
              <a:gd name="connsiteX2-313" fmla="*/ 2508800 w 2658882"/>
              <a:gd name="connsiteY2-314" fmla="*/ 365375 h 4094059"/>
              <a:gd name="connsiteX3-315" fmla="*/ 2658882 w 2658882"/>
              <a:gd name="connsiteY3-316" fmla="*/ 541004 h 4094059"/>
              <a:gd name="connsiteX4-317" fmla="*/ 2658882 w 2658882"/>
              <a:gd name="connsiteY4-318" fmla="*/ 3553052 h 4094059"/>
              <a:gd name="connsiteX5-319" fmla="*/ 2508776 w 2658882"/>
              <a:gd name="connsiteY5-320" fmla="*/ 3728684 h 4094059"/>
              <a:gd name="connsiteX6-321" fmla="*/ 205473 w 2658882"/>
              <a:gd name="connsiteY6-322" fmla="*/ 4091915 h 4094059"/>
              <a:gd name="connsiteX7-323" fmla="*/ 62283 w 2658882"/>
              <a:gd name="connsiteY7-324" fmla="*/ 4051443 h 4094059"/>
              <a:gd name="connsiteX8-325" fmla="*/ 0 w 2658882"/>
              <a:gd name="connsiteY8-326" fmla="*/ 3916281 h 4094059"/>
              <a:gd name="connsiteX9-327" fmla="*/ 0 w 2658882"/>
              <a:gd name="connsiteY9-328" fmla="*/ 177803 h 4094059"/>
              <a:gd name="connsiteX10-329" fmla="*/ 62283 w 2658882"/>
              <a:gd name="connsiteY10-330" fmla="*/ 42612 h 4094059"/>
              <a:gd name="connsiteX0-331" fmla="*/ 62283 w 2658882"/>
              <a:gd name="connsiteY0-332" fmla="*/ 42612 h 4094059"/>
              <a:gd name="connsiteX1-333" fmla="*/ 205497 w 2658882"/>
              <a:gd name="connsiteY1-334" fmla="*/ 2144 h 4094059"/>
              <a:gd name="connsiteX2-335" fmla="*/ 2508800 w 2658882"/>
              <a:gd name="connsiteY2-336" fmla="*/ 365375 h 4094059"/>
              <a:gd name="connsiteX3-337" fmla="*/ 2658882 w 2658882"/>
              <a:gd name="connsiteY3-338" fmla="*/ 541004 h 4094059"/>
              <a:gd name="connsiteX4-339" fmla="*/ 2658882 w 2658882"/>
              <a:gd name="connsiteY4-340" fmla="*/ 3553052 h 4094059"/>
              <a:gd name="connsiteX5-341" fmla="*/ 2508776 w 2658882"/>
              <a:gd name="connsiteY5-342" fmla="*/ 3728684 h 4094059"/>
              <a:gd name="connsiteX6-343" fmla="*/ 205473 w 2658882"/>
              <a:gd name="connsiteY6-344" fmla="*/ 4091915 h 4094059"/>
              <a:gd name="connsiteX7-345" fmla="*/ 62283 w 2658882"/>
              <a:gd name="connsiteY7-346" fmla="*/ 4051443 h 4094059"/>
              <a:gd name="connsiteX8-347" fmla="*/ 0 w 2658882"/>
              <a:gd name="connsiteY8-348" fmla="*/ 3916281 h 4094059"/>
              <a:gd name="connsiteX9-349" fmla="*/ 0 w 2658882"/>
              <a:gd name="connsiteY9-350" fmla="*/ 177803 h 4094059"/>
              <a:gd name="connsiteX10-351" fmla="*/ 62283 w 2658882"/>
              <a:gd name="connsiteY10-352" fmla="*/ 42612 h 4094059"/>
              <a:gd name="connsiteX0-353" fmla="*/ 62283 w 2658882"/>
              <a:gd name="connsiteY0-354" fmla="*/ 42612 h 4094059"/>
              <a:gd name="connsiteX1-355" fmla="*/ 205497 w 2658882"/>
              <a:gd name="connsiteY1-356" fmla="*/ 2144 h 4094059"/>
              <a:gd name="connsiteX2-357" fmla="*/ 2508800 w 2658882"/>
              <a:gd name="connsiteY2-358" fmla="*/ 365375 h 4094059"/>
              <a:gd name="connsiteX3-359" fmla="*/ 2658882 w 2658882"/>
              <a:gd name="connsiteY3-360" fmla="*/ 541004 h 4094059"/>
              <a:gd name="connsiteX4-361" fmla="*/ 2658882 w 2658882"/>
              <a:gd name="connsiteY4-362" fmla="*/ 3553052 h 4094059"/>
              <a:gd name="connsiteX5-363" fmla="*/ 2508776 w 2658882"/>
              <a:gd name="connsiteY5-364" fmla="*/ 3728684 h 4094059"/>
              <a:gd name="connsiteX6-365" fmla="*/ 205473 w 2658882"/>
              <a:gd name="connsiteY6-366" fmla="*/ 4091915 h 4094059"/>
              <a:gd name="connsiteX7-367" fmla="*/ 62283 w 2658882"/>
              <a:gd name="connsiteY7-368" fmla="*/ 4051443 h 4094059"/>
              <a:gd name="connsiteX8-369" fmla="*/ 0 w 2658882"/>
              <a:gd name="connsiteY8-370" fmla="*/ 3916281 h 4094059"/>
              <a:gd name="connsiteX9-371" fmla="*/ 0 w 2658882"/>
              <a:gd name="connsiteY9-372" fmla="*/ 177803 h 4094059"/>
              <a:gd name="connsiteX10-373" fmla="*/ 62283 w 2658882"/>
              <a:gd name="connsiteY10-374" fmla="*/ 42612 h 4094059"/>
              <a:gd name="connsiteX0-375" fmla="*/ 62283 w 2658882"/>
              <a:gd name="connsiteY0-376" fmla="*/ 42612 h 4094059"/>
              <a:gd name="connsiteX1-377" fmla="*/ 205497 w 2658882"/>
              <a:gd name="connsiteY1-378" fmla="*/ 2144 h 4094059"/>
              <a:gd name="connsiteX2-379" fmla="*/ 2508800 w 2658882"/>
              <a:gd name="connsiteY2-380" fmla="*/ 365375 h 4094059"/>
              <a:gd name="connsiteX3-381" fmla="*/ 2658882 w 2658882"/>
              <a:gd name="connsiteY3-382" fmla="*/ 541004 h 4094059"/>
              <a:gd name="connsiteX4-383" fmla="*/ 2658882 w 2658882"/>
              <a:gd name="connsiteY4-384" fmla="*/ 3553052 h 4094059"/>
              <a:gd name="connsiteX5-385" fmla="*/ 2508776 w 2658882"/>
              <a:gd name="connsiteY5-386" fmla="*/ 3728684 h 4094059"/>
              <a:gd name="connsiteX6-387" fmla="*/ 205473 w 2658882"/>
              <a:gd name="connsiteY6-388" fmla="*/ 4091915 h 4094059"/>
              <a:gd name="connsiteX7-389" fmla="*/ 62283 w 2658882"/>
              <a:gd name="connsiteY7-390" fmla="*/ 4051443 h 4094059"/>
              <a:gd name="connsiteX8-391" fmla="*/ 0 w 2658882"/>
              <a:gd name="connsiteY8-392" fmla="*/ 3916281 h 4094059"/>
              <a:gd name="connsiteX9-393" fmla="*/ 0 w 2658882"/>
              <a:gd name="connsiteY9-394" fmla="*/ 177803 h 4094059"/>
              <a:gd name="connsiteX10-395" fmla="*/ 62283 w 2658882"/>
              <a:gd name="connsiteY10-396" fmla="*/ 42612 h 40940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658882" h="4094059">
                <a:moveTo>
                  <a:pt x="62283" y="42612"/>
                </a:moveTo>
                <a:cubicBezTo>
                  <a:pt x="101616" y="8995"/>
                  <a:pt x="154387" y="-5916"/>
                  <a:pt x="205497" y="2144"/>
                </a:cubicBezTo>
                <a:cubicBezTo>
                  <a:pt x="205497" y="2144"/>
                  <a:pt x="2508800" y="365375"/>
                  <a:pt x="2508800" y="365375"/>
                </a:cubicBezTo>
                <a:cubicBezTo>
                  <a:pt x="2599348" y="379655"/>
                  <a:pt x="2658882" y="449336"/>
                  <a:pt x="2658882" y="541004"/>
                </a:cubicBezTo>
                <a:cubicBezTo>
                  <a:pt x="2658882" y="541004"/>
                  <a:pt x="2658882" y="3553052"/>
                  <a:pt x="2658882" y="3553052"/>
                </a:cubicBezTo>
                <a:cubicBezTo>
                  <a:pt x="2658882" y="3644720"/>
                  <a:pt x="2599325" y="3714404"/>
                  <a:pt x="2508776" y="3728684"/>
                </a:cubicBezTo>
                <a:cubicBezTo>
                  <a:pt x="2508776" y="3728684"/>
                  <a:pt x="205473" y="4091915"/>
                  <a:pt x="205473" y="4091915"/>
                </a:cubicBezTo>
                <a:cubicBezTo>
                  <a:pt x="154364" y="4099976"/>
                  <a:pt x="101616" y="4085060"/>
                  <a:pt x="62283" y="4051443"/>
                </a:cubicBezTo>
                <a:cubicBezTo>
                  <a:pt x="22950" y="4017828"/>
                  <a:pt x="0" y="3968024"/>
                  <a:pt x="0" y="3916281"/>
                </a:cubicBezTo>
                <a:cubicBezTo>
                  <a:pt x="0" y="3916282"/>
                  <a:pt x="0" y="177804"/>
                  <a:pt x="0" y="177803"/>
                </a:cubicBezTo>
                <a:cubicBezTo>
                  <a:pt x="0" y="126063"/>
                  <a:pt x="22950" y="76228"/>
                  <a:pt x="62283" y="42612"/>
                </a:cubicBezTo>
                <a:close/>
              </a:path>
            </a:pathLst>
          </a:custGeom>
          <a:gradFill flip="none" rotWithShape="1">
            <a:gsLst>
              <a:gs pos="9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  <a:effectLst/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任意多边形: 形状 15"/>
          <p:cNvSpPr/>
          <p:nvPr>
            <p:custDataLst>
              <p:tags r:id="rId3"/>
            </p:custDataLst>
          </p:nvPr>
        </p:nvSpPr>
        <p:spPr>
          <a:xfrm>
            <a:off x="4844308" y="2090060"/>
            <a:ext cx="2503384" cy="3786260"/>
          </a:xfrm>
          <a:custGeom>
            <a:avLst/>
            <a:gdLst>
              <a:gd name="connsiteX0" fmla="*/ 62283 w 2658882"/>
              <a:gd name="connsiteY0" fmla="*/ 40468 h 4091396"/>
              <a:gd name="connsiteX1" fmla="*/ 205497 w 2658882"/>
              <a:gd name="connsiteY1" fmla="*/ 0 h 4091396"/>
              <a:gd name="connsiteX2" fmla="*/ 2508800 w 2658882"/>
              <a:gd name="connsiteY2" fmla="*/ 363231 h 4091396"/>
              <a:gd name="connsiteX3" fmla="*/ 2658882 w 2658882"/>
              <a:gd name="connsiteY3" fmla="*/ 538860 h 4091396"/>
              <a:gd name="connsiteX4" fmla="*/ 2658882 w 2658882"/>
              <a:gd name="connsiteY4" fmla="*/ 3550908 h 4091396"/>
              <a:gd name="connsiteX5" fmla="*/ 2508776 w 2658882"/>
              <a:gd name="connsiteY5" fmla="*/ 3726540 h 4091396"/>
              <a:gd name="connsiteX6" fmla="*/ 205473 w 2658882"/>
              <a:gd name="connsiteY6" fmla="*/ 4089771 h 4091396"/>
              <a:gd name="connsiteX7" fmla="*/ 62283 w 2658882"/>
              <a:gd name="connsiteY7" fmla="*/ 4049299 h 4091396"/>
              <a:gd name="connsiteX8" fmla="*/ 0 w 2658882"/>
              <a:gd name="connsiteY8" fmla="*/ 3914137 h 4091396"/>
              <a:gd name="connsiteX9" fmla="*/ 0 w 2658882"/>
              <a:gd name="connsiteY9" fmla="*/ 175659 h 4091396"/>
              <a:gd name="connsiteX10" fmla="*/ 62283 w 2658882"/>
              <a:gd name="connsiteY10" fmla="*/ 40468 h 4091396"/>
              <a:gd name="connsiteX0-1" fmla="*/ 62283 w 2658882"/>
              <a:gd name="connsiteY0-2" fmla="*/ 42612 h 4093540"/>
              <a:gd name="connsiteX1-3" fmla="*/ 205497 w 2658882"/>
              <a:gd name="connsiteY1-4" fmla="*/ 2144 h 4093540"/>
              <a:gd name="connsiteX2-5" fmla="*/ 2508800 w 2658882"/>
              <a:gd name="connsiteY2-6" fmla="*/ 365375 h 4093540"/>
              <a:gd name="connsiteX3-7" fmla="*/ 2658882 w 2658882"/>
              <a:gd name="connsiteY3-8" fmla="*/ 541004 h 4093540"/>
              <a:gd name="connsiteX4-9" fmla="*/ 2658882 w 2658882"/>
              <a:gd name="connsiteY4-10" fmla="*/ 3553052 h 4093540"/>
              <a:gd name="connsiteX5-11" fmla="*/ 2508776 w 2658882"/>
              <a:gd name="connsiteY5-12" fmla="*/ 3728684 h 4093540"/>
              <a:gd name="connsiteX6-13" fmla="*/ 205473 w 2658882"/>
              <a:gd name="connsiteY6-14" fmla="*/ 4091915 h 4093540"/>
              <a:gd name="connsiteX7-15" fmla="*/ 62283 w 2658882"/>
              <a:gd name="connsiteY7-16" fmla="*/ 4051443 h 4093540"/>
              <a:gd name="connsiteX8-17" fmla="*/ 0 w 2658882"/>
              <a:gd name="connsiteY8-18" fmla="*/ 3916281 h 4093540"/>
              <a:gd name="connsiteX9-19" fmla="*/ 0 w 2658882"/>
              <a:gd name="connsiteY9-20" fmla="*/ 177803 h 4093540"/>
              <a:gd name="connsiteX10-21" fmla="*/ 62283 w 2658882"/>
              <a:gd name="connsiteY10-22" fmla="*/ 42612 h 4093540"/>
              <a:gd name="connsiteX0-23" fmla="*/ 62283 w 2658882"/>
              <a:gd name="connsiteY0-24" fmla="*/ 42612 h 4093540"/>
              <a:gd name="connsiteX1-25" fmla="*/ 205497 w 2658882"/>
              <a:gd name="connsiteY1-26" fmla="*/ 2144 h 4093540"/>
              <a:gd name="connsiteX2-27" fmla="*/ 2508800 w 2658882"/>
              <a:gd name="connsiteY2-28" fmla="*/ 365375 h 4093540"/>
              <a:gd name="connsiteX3-29" fmla="*/ 2658882 w 2658882"/>
              <a:gd name="connsiteY3-30" fmla="*/ 541004 h 4093540"/>
              <a:gd name="connsiteX4-31" fmla="*/ 2658882 w 2658882"/>
              <a:gd name="connsiteY4-32" fmla="*/ 3553052 h 4093540"/>
              <a:gd name="connsiteX5-33" fmla="*/ 2508776 w 2658882"/>
              <a:gd name="connsiteY5-34" fmla="*/ 3728684 h 4093540"/>
              <a:gd name="connsiteX6-35" fmla="*/ 205473 w 2658882"/>
              <a:gd name="connsiteY6-36" fmla="*/ 4091915 h 4093540"/>
              <a:gd name="connsiteX7-37" fmla="*/ 62283 w 2658882"/>
              <a:gd name="connsiteY7-38" fmla="*/ 4051443 h 4093540"/>
              <a:gd name="connsiteX8-39" fmla="*/ 0 w 2658882"/>
              <a:gd name="connsiteY8-40" fmla="*/ 3916281 h 4093540"/>
              <a:gd name="connsiteX9-41" fmla="*/ 0 w 2658882"/>
              <a:gd name="connsiteY9-42" fmla="*/ 177803 h 4093540"/>
              <a:gd name="connsiteX10-43" fmla="*/ 62283 w 2658882"/>
              <a:gd name="connsiteY10-44" fmla="*/ 42612 h 4093540"/>
              <a:gd name="connsiteX0-45" fmla="*/ 62283 w 2658882"/>
              <a:gd name="connsiteY0-46" fmla="*/ 42612 h 4093540"/>
              <a:gd name="connsiteX1-47" fmla="*/ 205497 w 2658882"/>
              <a:gd name="connsiteY1-48" fmla="*/ 2144 h 4093540"/>
              <a:gd name="connsiteX2-49" fmla="*/ 2508800 w 2658882"/>
              <a:gd name="connsiteY2-50" fmla="*/ 365375 h 4093540"/>
              <a:gd name="connsiteX3-51" fmla="*/ 2658882 w 2658882"/>
              <a:gd name="connsiteY3-52" fmla="*/ 541004 h 4093540"/>
              <a:gd name="connsiteX4-53" fmla="*/ 2658882 w 2658882"/>
              <a:gd name="connsiteY4-54" fmla="*/ 3553052 h 4093540"/>
              <a:gd name="connsiteX5-55" fmla="*/ 2508776 w 2658882"/>
              <a:gd name="connsiteY5-56" fmla="*/ 3728684 h 4093540"/>
              <a:gd name="connsiteX6-57" fmla="*/ 205473 w 2658882"/>
              <a:gd name="connsiteY6-58" fmla="*/ 4091915 h 4093540"/>
              <a:gd name="connsiteX7-59" fmla="*/ 62283 w 2658882"/>
              <a:gd name="connsiteY7-60" fmla="*/ 4051443 h 4093540"/>
              <a:gd name="connsiteX8-61" fmla="*/ 0 w 2658882"/>
              <a:gd name="connsiteY8-62" fmla="*/ 3916281 h 4093540"/>
              <a:gd name="connsiteX9-63" fmla="*/ 0 w 2658882"/>
              <a:gd name="connsiteY9-64" fmla="*/ 177803 h 4093540"/>
              <a:gd name="connsiteX10-65" fmla="*/ 62283 w 2658882"/>
              <a:gd name="connsiteY10-66" fmla="*/ 42612 h 4093540"/>
              <a:gd name="connsiteX0-67" fmla="*/ 62283 w 2658882"/>
              <a:gd name="connsiteY0-68" fmla="*/ 42612 h 4093540"/>
              <a:gd name="connsiteX1-69" fmla="*/ 205497 w 2658882"/>
              <a:gd name="connsiteY1-70" fmla="*/ 2144 h 4093540"/>
              <a:gd name="connsiteX2-71" fmla="*/ 2508800 w 2658882"/>
              <a:gd name="connsiteY2-72" fmla="*/ 365375 h 4093540"/>
              <a:gd name="connsiteX3-73" fmla="*/ 2658882 w 2658882"/>
              <a:gd name="connsiteY3-74" fmla="*/ 541004 h 4093540"/>
              <a:gd name="connsiteX4-75" fmla="*/ 2658882 w 2658882"/>
              <a:gd name="connsiteY4-76" fmla="*/ 3553052 h 4093540"/>
              <a:gd name="connsiteX5-77" fmla="*/ 2508776 w 2658882"/>
              <a:gd name="connsiteY5-78" fmla="*/ 3728684 h 4093540"/>
              <a:gd name="connsiteX6-79" fmla="*/ 205473 w 2658882"/>
              <a:gd name="connsiteY6-80" fmla="*/ 4091915 h 4093540"/>
              <a:gd name="connsiteX7-81" fmla="*/ 62283 w 2658882"/>
              <a:gd name="connsiteY7-82" fmla="*/ 4051443 h 4093540"/>
              <a:gd name="connsiteX8-83" fmla="*/ 0 w 2658882"/>
              <a:gd name="connsiteY8-84" fmla="*/ 3916281 h 4093540"/>
              <a:gd name="connsiteX9-85" fmla="*/ 0 w 2658882"/>
              <a:gd name="connsiteY9-86" fmla="*/ 177803 h 4093540"/>
              <a:gd name="connsiteX10-87" fmla="*/ 62283 w 2658882"/>
              <a:gd name="connsiteY10-88" fmla="*/ 42612 h 4093540"/>
              <a:gd name="connsiteX0-89" fmla="*/ 62283 w 2658882"/>
              <a:gd name="connsiteY0-90" fmla="*/ 42612 h 4093540"/>
              <a:gd name="connsiteX1-91" fmla="*/ 205497 w 2658882"/>
              <a:gd name="connsiteY1-92" fmla="*/ 2144 h 4093540"/>
              <a:gd name="connsiteX2-93" fmla="*/ 2508800 w 2658882"/>
              <a:gd name="connsiteY2-94" fmla="*/ 365375 h 4093540"/>
              <a:gd name="connsiteX3-95" fmla="*/ 2658882 w 2658882"/>
              <a:gd name="connsiteY3-96" fmla="*/ 541004 h 4093540"/>
              <a:gd name="connsiteX4-97" fmla="*/ 2658882 w 2658882"/>
              <a:gd name="connsiteY4-98" fmla="*/ 3553052 h 4093540"/>
              <a:gd name="connsiteX5-99" fmla="*/ 2508776 w 2658882"/>
              <a:gd name="connsiteY5-100" fmla="*/ 3728684 h 4093540"/>
              <a:gd name="connsiteX6-101" fmla="*/ 205473 w 2658882"/>
              <a:gd name="connsiteY6-102" fmla="*/ 4091915 h 4093540"/>
              <a:gd name="connsiteX7-103" fmla="*/ 62283 w 2658882"/>
              <a:gd name="connsiteY7-104" fmla="*/ 4051443 h 4093540"/>
              <a:gd name="connsiteX8-105" fmla="*/ 0 w 2658882"/>
              <a:gd name="connsiteY8-106" fmla="*/ 3916281 h 4093540"/>
              <a:gd name="connsiteX9-107" fmla="*/ 0 w 2658882"/>
              <a:gd name="connsiteY9-108" fmla="*/ 177803 h 4093540"/>
              <a:gd name="connsiteX10-109" fmla="*/ 62283 w 2658882"/>
              <a:gd name="connsiteY10-110" fmla="*/ 42612 h 4093540"/>
              <a:gd name="connsiteX0-111" fmla="*/ 62283 w 2658882"/>
              <a:gd name="connsiteY0-112" fmla="*/ 42612 h 4093540"/>
              <a:gd name="connsiteX1-113" fmla="*/ 205497 w 2658882"/>
              <a:gd name="connsiteY1-114" fmla="*/ 2144 h 4093540"/>
              <a:gd name="connsiteX2-115" fmla="*/ 2508800 w 2658882"/>
              <a:gd name="connsiteY2-116" fmla="*/ 365375 h 4093540"/>
              <a:gd name="connsiteX3-117" fmla="*/ 2658882 w 2658882"/>
              <a:gd name="connsiteY3-118" fmla="*/ 541004 h 4093540"/>
              <a:gd name="connsiteX4-119" fmla="*/ 2658882 w 2658882"/>
              <a:gd name="connsiteY4-120" fmla="*/ 3553052 h 4093540"/>
              <a:gd name="connsiteX5-121" fmla="*/ 2508776 w 2658882"/>
              <a:gd name="connsiteY5-122" fmla="*/ 3728684 h 4093540"/>
              <a:gd name="connsiteX6-123" fmla="*/ 205473 w 2658882"/>
              <a:gd name="connsiteY6-124" fmla="*/ 4091915 h 4093540"/>
              <a:gd name="connsiteX7-125" fmla="*/ 62283 w 2658882"/>
              <a:gd name="connsiteY7-126" fmla="*/ 4051443 h 4093540"/>
              <a:gd name="connsiteX8-127" fmla="*/ 0 w 2658882"/>
              <a:gd name="connsiteY8-128" fmla="*/ 3916281 h 4093540"/>
              <a:gd name="connsiteX9-129" fmla="*/ 0 w 2658882"/>
              <a:gd name="connsiteY9-130" fmla="*/ 177803 h 4093540"/>
              <a:gd name="connsiteX10-131" fmla="*/ 62283 w 2658882"/>
              <a:gd name="connsiteY10-132" fmla="*/ 42612 h 4093540"/>
              <a:gd name="connsiteX0-133" fmla="*/ 62283 w 2658882"/>
              <a:gd name="connsiteY0-134" fmla="*/ 42612 h 4093540"/>
              <a:gd name="connsiteX1-135" fmla="*/ 205497 w 2658882"/>
              <a:gd name="connsiteY1-136" fmla="*/ 2144 h 4093540"/>
              <a:gd name="connsiteX2-137" fmla="*/ 2508800 w 2658882"/>
              <a:gd name="connsiteY2-138" fmla="*/ 365375 h 4093540"/>
              <a:gd name="connsiteX3-139" fmla="*/ 2658882 w 2658882"/>
              <a:gd name="connsiteY3-140" fmla="*/ 541004 h 4093540"/>
              <a:gd name="connsiteX4-141" fmla="*/ 2658882 w 2658882"/>
              <a:gd name="connsiteY4-142" fmla="*/ 3553052 h 4093540"/>
              <a:gd name="connsiteX5-143" fmla="*/ 2508776 w 2658882"/>
              <a:gd name="connsiteY5-144" fmla="*/ 3728684 h 4093540"/>
              <a:gd name="connsiteX6-145" fmla="*/ 205473 w 2658882"/>
              <a:gd name="connsiteY6-146" fmla="*/ 4091915 h 4093540"/>
              <a:gd name="connsiteX7-147" fmla="*/ 62283 w 2658882"/>
              <a:gd name="connsiteY7-148" fmla="*/ 4051443 h 4093540"/>
              <a:gd name="connsiteX8-149" fmla="*/ 0 w 2658882"/>
              <a:gd name="connsiteY8-150" fmla="*/ 3916281 h 4093540"/>
              <a:gd name="connsiteX9-151" fmla="*/ 0 w 2658882"/>
              <a:gd name="connsiteY9-152" fmla="*/ 177803 h 4093540"/>
              <a:gd name="connsiteX10-153" fmla="*/ 62283 w 2658882"/>
              <a:gd name="connsiteY10-154" fmla="*/ 42612 h 4093540"/>
              <a:gd name="connsiteX0-155" fmla="*/ 62283 w 2658882"/>
              <a:gd name="connsiteY0-156" fmla="*/ 42612 h 4093540"/>
              <a:gd name="connsiteX1-157" fmla="*/ 205497 w 2658882"/>
              <a:gd name="connsiteY1-158" fmla="*/ 2144 h 4093540"/>
              <a:gd name="connsiteX2-159" fmla="*/ 2508800 w 2658882"/>
              <a:gd name="connsiteY2-160" fmla="*/ 365375 h 4093540"/>
              <a:gd name="connsiteX3-161" fmla="*/ 2658882 w 2658882"/>
              <a:gd name="connsiteY3-162" fmla="*/ 541004 h 4093540"/>
              <a:gd name="connsiteX4-163" fmla="*/ 2658882 w 2658882"/>
              <a:gd name="connsiteY4-164" fmla="*/ 3553052 h 4093540"/>
              <a:gd name="connsiteX5-165" fmla="*/ 2508776 w 2658882"/>
              <a:gd name="connsiteY5-166" fmla="*/ 3728684 h 4093540"/>
              <a:gd name="connsiteX6-167" fmla="*/ 205473 w 2658882"/>
              <a:gd name="connsiteY6-168" fmla="*/ 4091915 h 4093540"/>
              <a:gd name="connsiteX7-169" fmla="*/ 62283 w 2658882"/>
              <a:gd name="connsiteY7-170" fmla="*/ 4051443 h 4093540"/>
              <a:gd name="connsiteX8-171" fmla="*/ 0 w 2658882"/>
              <a:gd name="connsiteY8-172" fmla="*/ 3916281 h 4093540"/>
              <a:gd name="connsiteX9-173" fmla="*/ 0 w 2658882"/>
              <a:gd name="connsiteY9-174" fmla="*/ 177803 h 4093540"/>
              <a:gd name="connsiteX10-175" fmla="*/ 62283 w 2658882"/>
              <a:gd name="connsiteY10-176" fmla="*/ 42612 h 4093540"/>
              <a:gd name="connsiteX0-177" fmla="*/ 62283 w 2658882"/>
              <a:gd name="connsiteY0-178" fmla="*/ 42612 h 4093540"/>
              <a:gd name="connsiteX1-179" fmla="*/ 205497 w 2658882"/>
              <a:gd name="connsiteY1-180" fmla="*/ 2144 h 4093540"/>
              <a:gd name="connsiteX2-181" fmla="*/ 2508800 w 2658882"/>
              <a:gd name="connsiteY2-182" fmla="*/ 365375 h 4093540"/>
              <a:gd name="connsiteX3-183" fmla="*/ 2658882 w 2658882"/>
              <a:gd name="connsiteY3-184" fmla="*/ 541004 h 4093540"/>
              <a:gd name="connsiteX4-185" fmla="*/ 2658882 w 2658882"/>
              <a:gd name="connsiteY4-186" fmla="*/ 3553052 h 4093540"/>
              <a:gd name="connsiteX5-187" fmla="*/ 2508776 w 2658882"/>
              <a:gd name="connsiteY5-188" fmla="*/ 3728684 h 4093540"/>
              <a:gd name="connsiteX6-189" fmla="*/ 205473 w 2658882"/>
              <a:gd name="connsiteY6-190" fmla="*/ 4091915 h 4093540"/>
              <a:gd name="connsiteX7-191" fmla="*/ 62283 w 2658882"/>
              <a:gd name="connsiteY7-192" fmla="*/ 4051443 h 4093540"/>
              <a:gd name="connsiteX8-193" fmla="*/ 0 w 2658882"/>
              <a:gd name="connsiteY8-194" fmla="*/ 3916281 h 4093540"/>
              <a:gd name="connsiteX9-195" fmla="*/ 0 w 2658882"/>
              <a:gd name="connsiteY9-196" fmla="*/ 177803 h 4093540"/>
              <a:gd name="connsiteX10-197" fmla="*/ 62283 w 2658882"/>
              <a:gd name="connsiteY10-198" fmla="*/ 42612 h 4093540"/>
              <a:gd name="connsiteX0-199" fmla="*/ 62283 w 2658882"/>
              <a:gd name="connsiteY0-200" fmla="*/ 42612 h 4092044"/>
              <a:gd name="connsiteX1-201" fmla="*/ 205497 w 2658882"/>
              <a:gd name="connsiteY1-202" fmla="*/ 2144 h 4092044"/>
              <a:gd name="connsiteX2-203" fmla="*/ 2508800 w 2658882"/>
              <a:gd name="connsiteY2-204" fmla="*/ 365375 h 4092044"/>
              <a:gd name="connsiteX3-205" fmla="*/ 2658882 w 2658882"/>
              <a:gd name="connsiteY3-206" fmla="*/ 541004 h 4092044"/>
              <a:gd name="connsiteX4-207" fmla="*/ 2658882 w 2658882"/>
              <a:gd name="connsiteY4-208" fmla="*/ 3553052 h 4092044"/>
              <a:gd name="connsiteX5-209" fmla="*/ 2508776 w 2658882"/>
              <a:gd name="connsiteY5-210" fmla="*/ 3728684 h 4092044"/>
              <a:gd name="connsiteX6-211" fmla="*/ 205473 w 2658882"/>
              <a:gd name="connsiteY6-212" fmla="*/ 4091915 h 4092044"/>
              <a:gd name="connsiteX7-213" fmla="*/ 62283 w 2658882"/>
              <a:gd name="connsiteY7-214" fmla="*/ 4051443 h 4092044"/>
              <a:gd name="connsiteX8-215" fmla="*/ 0 w 2658882"/>
              <a:gd name="connsiteY8-216" fmla="*/ 3916281 h 4092044"/>
              <a:gd name="connsiteX9-217" fmla="*/ 0 w 2658882"/>
              <a:gd name="connsiteY9-218" fmla="*/ 177803 h 4092044"/>
              <a:gd name="connsiteX10-219" fmla="*/ 62283 w 2658882"/>
              <a:gd name="connsiteY10-220" fmla="*/ 42612 h 4092044"/>
              <a:gd name="connsiteX0-221" fmla="*/ 62283 w 2658882"/>
              <a:gd name="connsiteY0-222" fmla="*/ 42612 h 4091915"/>
              <a:gd name="connsiteX1-223" fmla="*/ 205497 w 2658882"/>
              <a:gd name="connsiteY1-224" fmla="*/ 2144 h 4091915"/>
              <a:gd name="connsiteX2-225" fmla="*/ 2508800 w 2658882"/>
              <a:gd name="connsiteY2-226" fmla="*/ 365375 h 4091915"/>
              <a:gd name="connsiteX3-227" fmla="*/ 2658882 w 2658882"/>
              <a:gd name="connsiteY3-228" fmla="*/ 541004 h 4091915"/>
              <a:gd name="connsiteX4-229" fmla="*/ 2658882 w 2658882"/>
              <a:gd name="connsiteY4-230" fmla="*/ 3553052 h 4091915"/>
              <a:gd name="connsiteX5-231" fmla="*/ 2508776 w 2658882"/>
              <a:gd name="connsiteY5-232" fmla="*/ 3728684 h 4091915"/>
              <a:gd name="connsiteX6-233" fmla="*/ 205473 w 2658882"/>
              <a:gd name="connsiteY6-234" fmla="*/ 4091915 h 4091915"/>
              <a:gd name="connsiteX7-235" fmla="*/ 62283 w 2658882"/>
              <a:gd name="connsiteY7-236" fmla="*/ 4051443 h 4091915"/>
              <a:gd name="connsiteX8-237" fmla="*/ 0 w 2658882"/>
              <a:gd name="connsiteY8-238" fmla="*/ 3916281 h 4091915"/>
              <a:gd name="connsiteX9-239" fmla="*/ 0 w 2658882"/>
              <a:gd name="connsiteY9-240" fmla="*/ 177803 h 4091915"/>
              <a:gd name="connsiteX10-241" fmla="*/ 62283 w 2658882"/>
              <a:gd name="connsiteY10-242" fmla="*/ 42612 h 4091915"/>
              <a:gd name="connsiteX0-243" fmla="*/ 62283 w 2658882"/>
              <a:gd name="connsiteY0-244" fmla="*/ 42612 h 4092475"/>
              <a:gd name="connsiteX1-245" fmla="*/ 205497 w 2658882"/>
              <a:gd name="connsiteY1-246" fmla="*/ 2144 h 4092475"/>
              <a:gd name="connsiteX2-247" fmla="*/ 2508800 w 2658882"/>
              <a:gd name="connsiteY2-248" fmla="*/ 365375 h 4092475"/>
              <a:gd name="connsiteX3-249" fmla="*/ 2658882 w 2658882"/>
              <a:gd name="connsiteY3-250" fmla="*/ 541004 h 4092475"/>
              <a:gd name="connsiteX4-251" fmla="*/ 2658882 w 2658882"/>
              <a:gd name="connsiteY4-252" fmla="*/ 3553052 h 4092475"/>
              <a:gd name="connsiteX5-253" fmla="*/ 2508776 w 2658882"/>
              <a:gd name="connsiteY5-254" fmla="*/ 3728684 h 4092475"/>
              <a:gd name="connsiteX6-255" fmla="*/ 205473 w 2658882"/>
              <a:gd name="connsiteY6-256" fmla="*/ 4091915 h 4092475"/>
              <a:gd name="connsiteX7-257" fmla="*/ 62283 w 2658882"/>
              <a:gd name="connsiteY7-258" fmla="*/ 4051443 h 4092475"/>
              <a:gd name="connsiteX8-259" fmla="*/ 0 w 2658882"/>
              <a:gd name="connsiteY8-260" fmla="*/ 3916281 h 4092475"/>
              <a:gd name="connsiteX9-261" fmla="*/ 0 w 2658882"/>
              <a:gd name="connsiteY9-262" fmla="*/ 177803 h 4092475"/>
              <a:gd name="connsiteX10-263" fmla="*/ 62283 w 2658882"/>
              <a:gd name="connsiteY10-264" fmla="*/ 42612 h 4092475"/>
              <a:gd name="connsiteX0-265" fmla="*/ 62283 w 2658882"/>
              <a:gd name="connsiteY0-266" fmla="*/ 42612 h 4094059"/>
              <a:gd name="connsiteX1-267" fmla="*/ 205497 w 2658882"/>
              <a:gd name="connsiteY1-268" fmla="*/ 2144 h 4094059"/>
              <a:gd name="connsiteX2-269" fmla="*/ 2508800 w 2658882"/>
              <a:gd name="connsiteY2-270" fmla="*/ 365375 h 4094059"/>
              <a:gd name="connsiteX3-271" fmla="*/ 2658882 w 2658882"/>
              <a:gd name="connsiteY3-272" fmla="*/ 541004 h 4094059"/>
              <a:gd name="connsiteX4-273" fmla="*/ 2658882 w 2658882"/>
              <a:gd name="connsiteY4-274" fmla="*/ 3553052 h 4094059"/>
              <a:gd name="connsiteX5-275" fmla="*/ 2508776 w 2658882"/>
              <a:gd name="connsiteY5-276" fmla="*/ 3728684 h 4094059"/>
              <a:gd name="connsiteX6-277" fmla="*/ 205473 w 2658882"/>
              <a:gd name="connsiteY6-278" fmla="*/ 4091915 h 4094059"/>
              <a:gd name="connsiteX7-279" fmla="*/ 62283 w 2658882"/>
              <a:gd name="connsiteY7-280" fmla="*/ 4051443 h 4094059"/>
              <a:gd name="connsiteX8-281" fmla="*/ 0 w 2658882"/>
              <a:gd name="connsiteY8-282" fmla="*/ 3916281 h 4094059"/>
              <a:gd name="connsiteX9-283" fmla="*/ 0 w 2658882"/>
              <a:gd name="connsiteY9-284" fmla="*/ 177803 h 4094059"/>
              <a:gd name="connsiteX10-285" fmla="*/ 62283 w 2658882"/>
              <a:gd name="connsiteY10-286" fmla="*/ 42612 h 4094059"/>
              <a:gd name="connsiteX0-287" fmla="*/ 62283 w 2658882"/>
              <a:gd name="connsiteY0-288" fmla="*/ 42612 h 4094059"/>
              <a:gd name="connsiteX1-289" fmla="*/ 205497 w 2658882"/>
              <a:gd name="connsiteY1-290" fmla="*/ 2144 h 4094059"/>
              <a:gd name="connsiteX2-291" fmla="*/ 2508800 w 2658882"/>
              <a:gd name="connsiteY2-292" fmla="*/ 365375 h 4094059"/>
              <a:gd name="connsiteX3-293" fmla="*/ 2658882 w 2658882"/>
              <a:gd name="connsiteY3-294" fmla="*/ 541004 h 4094059"/>
              <a:gd name="connsiteX4-295" fmla="*/ 2658882 w 2658882"/>
              <a:gd name="connsiteY4-296" fmla="*/ 3553052 h 4094059"/>
              <a:gd name="connsiteX5-297" fmla="*/ 2508776 w 2658882"/>
              <a:gd name="connsiteY5-298" fmla="*/ 3728684 h 4094059"/>
              <a:gd name="connsiteX6-299" fmla="*/ 205473 w 2658882"/>
              <a:gd name="connsiteY6-300" fmla="*/ 4091915 h 4094059"/>
              <a:gd name="connsiteX7-301" fmla="*/ 62283 w 2658882"/>
              <a:gd name="connsiteY7-302" fmla="*/ 4051443 h 4094059"/>
              <a:gd name="connsiteX8-303" fmla="*/ 0 w 2658882"/>
              <a:gd name="connsiteY8-304" fmla="*/ 3916281 h 4094059"/>
              <a:gd name="connsiteX9-305" fmla="*/ 0 w 2658882"/>
              <a:gd name="connsiteY9-306" fmla="*/ 177803 h 4094059"/>
              <a:gd name="connsiteX10-307" fmla="*/ 62283 w 2658882"/>
              <a:gd name="connsiteY10-308" fmla="*/ 42612 h 4094059"/>
              <a:gd name="connsiteX0-309" fmla="*/ 62283 w 2658882"/>
              <a:gd name="connsiteY0-310" fmla="*/ 42612 h 4094059"/>
              <a:gd name="connsiteX1-311" fmla="*/ 205497 w 2658882"/>
              <a:gd name="connsiteY1-312" fmla="*/ 2144 h 4094059"/>
              <a:gd name="connsiteX2-313" fmla="*/ 2508800 w 2658882"/>
              <a:gd name="connsiteY2-314" fmla="*/ 365375 h 4094059"/>
              <a:gd name="connsiteX3-315" fmla="*/ 2658882 w 2658882"/>
              <a:gd name="connsiteY3-316" fmla="*/ 541004 h 4094059"/>
              <a:gd name="connsiteX4-317" fmla="*/ 2658882 w 2658882"/>
              <a:gd name="connsiteY4-318" fmla="*/ 3553052 h 4094059"/>
              <a:gd name="connsiteX5-319" fmla="*/ 2508776 w 2658882"/>
              <a:gd name="connsiteY5-320" fmla="*/ 3728684 h 4094059"/>
              <a:gd name="connsiteX6-321" fmla="*/ 205473 w 2658882"/>
              <a:gd name="connsiteY6-322" fmla="*/ 4091915 h 4094059"/>
              <a:gd name="connsiteX7-323" fmla="*/ 62283 w 2658882"/>
              <a:gd name="connsiteY7-324" fmla="*/ 4051443 h 4094059"/>
              <a:gd name="connsiteX8-325" fmla="*/ 0 w 2658882"/>
              <a:gd name="connsiteY8-326" fmla="*/ 3916281 h 4094059"/>
              <a:gd name="connsiteX9-327" fmla="*/ 0 w 2658882"/>
              <a:gd name="connsiteY9-328" fmla="*/ 177803 h 4094059"/>
              <a:gd name="connsiteX10-329" fmla="*/ 62283 w 2658882"/>
              <a:gd name="connsiteY10-330" fmla="*/ 42612 h 4094059"/>
              <a:gd name="connsiteX0-331" fmla="*/ 62283 w 2658882"/>
              <a:gd name="connsiteY0-332" fmla="*/ 42612 h 4094059"/>
              <a:gd name="connsiteX1-333" fmla="*/ 205497 w 2658882"/>
              <a:gd name="connsiteY1-334" fmla="*/ 2144 h 4094059"/>
              <a:gd name="connsiteX2-335" fmla="*/ 2508800 w 2658882"/>
              <a:gd name="connsiteY2-336" fmla="*/ 365375 h 4094059"/>
              <a:gd name="connsiteX3-337" fmla="*/ 2658882 w 2658882"/>
              <a:gd name="connsiteY3-338" fmla="*/ 541004 h 4094059"/>
              <a:gd name="connsiteX4-339" fmla="*/ 2658882 w 2658882"/>
              <a:gd name="connsiteY4-340" fmla="*/ 3553052 h 4094059"/>
              <a:gd name="connsiteX5-341" fmla="*/ 2508776 w 2658882"/>
              <a:gd name="connsiteY5-342" fmla="*/ 3728684 h 4094059"/>
              <a:gd name="connsiteX6-343" fmla="*/ 205473 w 2658882"/>
              <a:gd name="connsiteY6-344" fmla="*/ 4091915 h 4094059"/>
              <a:gd name="connsiteX7-345" fmla="*/ 62283 w 2658882"/>
              <a:gd name="connsiteY7-346" fmla="*/ 4051443 h 4094059"/>
              <a:gd name="connsiteX8-347" fmla="*/ 0 w 2658882"/>
              <a:gd name="connsiteY8-348" fmla="*/ 3916281 h 4094059"/>
              <a:gd name="connsiteX9-349" fmla="*/ 0 w 2658882"/>
              <a:gd name="connsiteY9-350" fmla="*/ 177803 h 4094059"/>
              <a:gd name="connsiteX10-351" fmla="*/ 62283 w 2658882"/>
              <a:gd name="connsiteY10-352" fmla="*/ 42612 h 4094059"/>
              <a:gd name="connsiteX0-353" fmla="*/ 62283 w 2658882"/>
              <a:gd name="connsiteY0-354" fmla="*/ 42612 h 4094059"/>
              <a:gd name="connsiteX1-355" fmla="*/ 205497 w 2658882"/>
              <a:gd name="connsiteY1-356" fmla="*/ 2144 h 4094059"/>
              <a:gd name="connsiteX2-357" fmla="*/ 2508800 w 2658882"/>
              <a:gd name="connsiteY2-358" fmla="*/ 365375 h 4094059"/>
              <a:gd name="connsiteX3-359" fmla="*/ 2658882 w 2658882"/>
              <a:gd name="connsiteY3-360" fmla="*/ 541004 h 4094059"/>
              <a:gd name="connsiteX4-361" fmla="*/ 2658882 w 2658882"/>
              <a:gd name="connsiteY4-362" fmla="*/ 3553052 h 4094059"/>
              <a:gd name="connsiteX5-363" fmla="*/ 2508776 w 2658882"/>
              <a:gd name="connsiteY5-364" fmla="*/ 3728684 h 4094059"/>
              <a:gd name="connsiteX6-365" fmla="*/ 205473 w 2658882"/>
              <a:gd name="connsiteY6-366" fmla="*/ 4091915 h 4094059"/>
              <a:gd name="connsiteX7-367" fmla="*/ 62283 w 2658882"/>
              <a:gd name="connsiteY7-368" fmla="*/ 4051443 h 4094059"/>
              <a:gd name="connsiteX8-369" fmla="*/ 0 w 2658882"/>
              <a:gd name="connsiteY8-370" fmla="*/ 3916281 h 4094059"/>
              <a:gd name="connsiteX9-371" fmla="*/ 0 w 2658882"/>
              <a:gd name="connsiteY9-372" fmla="*/ 177803 h 4094059"/>
              <a:gd name="connsiteX10-373" fmla="*/ 62283 w 2658882"/>
              <a:gd name="connsiteY10-374" fmla="*/ 42612 h 4094059"/>
              <a:gd name="connsiteX0-375" fmla="*/ 62283 w 2658882"/>
              <a:gd name="connsiteY0-376" fmla="*/ 42612 h 4094059"/>
              <a:gd name="connsiteX1-377" fmla="*/ 205497 w 2658882"/>
              <a:gd name="connsiteY1-378" fmla="*/ 2144 h 4094059"/>
              <a:gd name="connsiteX2-379" fmla="*/ 2508800 w 2658882"/>
              <a:gd name="connsiteY2-380" fmla="*/ 365375 h 4094059"/>
              <a:gd name="connsiteX3-381" fmla="*/ 2658882 w 2658882"/>
              <a:gd name="connsiteY3-382" fmla="*/ 541004 h 4094059"/>
              <a:gd name="connsiteX4-383" fmla="*/ 2658882 w 2658882"/>
              <a:gd name="connsiteY4-384" fmla="*/ 3553052 h 4094059"/>
              <a:gd name="connsiteX5-385" fmla="*/ 2508776 w 2658882"/>
              <a:gd name="connsiteY5-386" fmla="*/ 3728684 h 4094059"/>
              <a:gd name="connsiteX6-387" fmla="*/ 205473 w 2658882"/>
              <a:gd name="connsiteY6-388" fmla="*/ 4091915 h 4094059"/>
              <a:gd name="connsiteX7-389" fmla="*/ 62283 w 2658882"/>
              <a:gd name="connsiteY7-390" fmla="*/ 4051443 h 4094059"/>
              <a:gd name="connsiteX8-391" fmla="*/ 0 w 2658882"/>
              <a:gd name="connsiteY8-392" fmla="*/ 3916281 h 4094059"/>
              <a:gd name="connsiteX9-393" fmla="*/ 0 w 2658882"/>
              <a:gd name="connsiteY9-394" fmla="*/ 177803 h 4094059"/>
              <a:gd name="connsiteX10-395" fmla="*/ 62283 w 2658882"/>
              <a:gd name="connsiteY10-396" fmla="*/ 42612 h 40940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658882" h="4094059">
                <a:moveTo>
                  <a:pt x="62283" y="42612"/>
                </a:moveTo>
                <a:cubicBezTo>
                  <a:pt x="101616" y="8995"/>
                  <a:pt x="154387" y="-5916"/>
                  <a:pt x="205497" y="2144"/>
                </a:cubicBezTo>
                <a:cubicBezTo>
                  <a:pt x="205497" y="2144"/>
                  <a:pt x="2508800" y="365375"/>
                  <a:pt x="2508800" y="365375"/>
                </a:cubicBezTo>
                <a:cubicBezTo>
                  <a:pt x="2599348" y="379655"/>
                  <a:pt x="2658882" y="449336"/>
                  <a:pt x="2658882" y="541004"/>
                </a:cubicBezTo>
                <a:cubicBezTo>
                  <a:pt x="2658882" y="541004"/>
                  <a:pt x="2658882" y="3553052"/>
                  <a:pt x="2658882" y="3553052"/>
                </a:cubicBezTo>
                <a:cubicBezTo>
                  <a:pt x="2658882" y="3644720"/>
                  <a:pt x="2599325" y="3714404"/>
                  <a:pt x="2508776" y="3728684"/>
                </a:cubicBezTo>
                <a:cubicBezTo>
                  <a:pt x="2508776" y="3728684"/>
                  <a:pt x="205473" y="4091915"/>
                  <a:pt x="205473" y="4091915"/>
                </a:cubicBezTo>
                <a:cubicBezTo>
                  <a:pt x="154364" y="4099976"/>
                  <a:pt x="101616" y="4085060"/>
                  <a:pt x="62283" y="4051443"/>
                </a:cubicBezTo>
                <a:cubicBezTo>
                  <a:pt x="22950" y="4017828"/>
                  <a:pt x="0" y="3968024"/>
                  <a:pt x="0" y="3916281"/>
                </a:cubicBezTo>
                <a:cubicBezTo>
                  <a:pt x="0" y="3916282"/>
                  <a:pt x="0" y="177804"/>
                  <a:pt x="0" y="177803"/>
                </a:cubicBezTo>
                <a:cubicBezTo>
                  <a:pt x="0" y="126063"/>
                  <a:pt x="22950" y="76228"/>
                  <a:pt x="62283" y="42612"/>
                </a:cubicBezTo>
                <a:close/>
              </a:path>
            </a:pathLst>
          </a:custGeom>
          <a:gradFill flip="none" rotWithShape="1">
            <a:gsLst>
              <a:gs pos="9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23" name="任意多边形: 形状 15"/>
          <p:cNvSpPr/>
          <p:nvPr>
            <p:custDataLst>
              <p:tags r:id="rId4"/>
            </p:custDataLst>
          </p:nvPr>
        </p:nvSpPr>
        <p:spPr>
          <a:xfrm>
            <a:off x="8003433" y="2090060"/>
            <a:ext cx="2503384" cy="3786260"/>
          </a:xfrm>
          <a:custGeom>
            <a:avLst/>
            <a:gdLst>
              <a:gd name="connsiteX0" fmla="*/ 62283 w 2658882"/>
              <a:gd name="connsiteY0" fmla="*/ 40468 h 4091396"/>
              <a:gd name="connsiteX1" fmla="*/ 205497 w 2658882"/>
              <a:gd name="connsiteY1" fmla="*/ 0 h 4091396"/>
              <a:gd name="connsiteX2" fmla="*/ 2508800 w 2658882"/>
              <a:gd name="connsiteY2" fmla="*/ 363231 h 4091396"/>
              <a:gd name="connsiteX3" fmla="*/ 2658882 w 2658882"/>
              <a:gd name="connsiteY3" fmla="*/ 538860 h 4091396"/>
              <a:gd name="connsiteX4" fmla="*/ 2658882 w 2658882"/>
              <a:gd name="connsiteY4" fmla="*/ 3550908 h 4091396"/>
              <a:gd name="connsiteX5" fmla="*/ 2508776 w 2658882"/>
              <a:gd name="connsiteY5" fmla="*/ 3726540 h 4091396"/>
              <a:gd name="connsiteX6" fmla="*/ 205473 w 2658882"/>
              <a:gd name="connsiteY6" fmla="*/ 4089771 h 4091396"/>
              <a:gd name="connsiteX7" fmla="*/ 62283 w 2658882"/>
              <a:gd name="connsiteY7" fmla="*/ 4049299 h 4091396"/>
              <a:gd name="connsiteX8" fmla="*/ 0 w 2658882"/>
              <a:gd name="connsiteY8" fmla="*/ 3914137 h 4091396"/>
              <a:gd name="connsiteX9" fmla="*/ 0 w 2658882"/>
              <a:gd name="connsiteY9" fmla="*/ 175659 h 4091396"/>
              <a:gd name="connsiteX10" fmla="*/ 62283 w 2658882"/>
              <a:gd name="connsiteY10" fmla="*/ 40468 h 4091396"/>
              <a:gd name="connsiteX0-1" fmla="*/ 62283 w 2658882"/>
              <a:gd name="connsiteY0-2" fmla="*/ 42612 h 4093540"/>
              <a:gd name="connsiteX1-3" fmla="*/ 205497 w 2658882"/>
              <a:gd name="connsiteY1-4" fmla="*/ 2144 h 4093540"/>
              <a:gd name="connsiteX2-5" fmla="*/ 2508800 w 2658882"/>
              <a:gd name="connsiteY2-6" fmla="*/ 365375 h 4093540"/>
              <a:gd name="connsiteX3-7" fmla="*/ 2658882 w 2658882"/>
              <a:gd name="connsiteY3-8" fmla="*/ 541004 h 4093540"/>
              <a:gd name="connsiteX4-9" fmla="*/ 2658882 w 2658882"/>
              <a:gd name="connsiteY4-10" fmla="*/ 3553052 h 4093540"/>
              <a:gd name="connsiteX5-11" fmla="*/ 2508776 w 2658882"/>
              <a:gd name="connsiteY5-12" fmla="*/ 3728684 h 4093540"/>
              <a:gd name="connsiteX6-13" fmla="*/ 205473 w 2658882"/>
              <a:gd name="connsiteY6-14" fmla="*/ 4091915 h 4093540"/>
              <a:gd name="connsiteX7-15" fmla="*/ 62283 w 2658882"/>
              <a:gd name="connsiteY7-16" fmla="*/ 4051443 h 4093540"/>
              <a:gd name="connsiteX8-17" fmla="*/ 0 w 2658882"/>
              <a:gd name="connsiteY8-18" fmla="*/ 3916281 h 4093540"/>
              <a:gd name="connsiteX9-19" fmla="*/ 0 w 2658882"/>
              <a:gd name="connsiteY9-20" fmla="*/ 177803 h 4093540"/>
              <a:gd name="connsiteX10-21" fmla="*/ 62283 w 2658882"/>
              <a:gd name="connsiteY10-22" fmla="*/ 42612 h 4093540"/>
              <a:gd name="connsiteX0-23" fmla="*/ 62283 w 2658882"/>
              <a:gd name="connsiteY0-24" fmla="*/ 42612 h 4093540"/>
              <a:gd name="connsiteX1-25" fmla="*/ 205497 w 2658882"/>
              <a:gd name="connsiteY1-26" fmla="*/ 2144 h 4093540"/>
              <a:gd name="connsiteX2-27" fmla="*/ 2508800 w 2658882"/>
              <a:gd name="connsiteY2-28" fmla="*/ 365375 h 4093540"/>
              <a:gd name="connsiteX3-29" fmla="*/ 2658882 w 2658882"/>
              <a:gd name="connsiteY3-30" fmla="*/ 541004 h 4093540"/>
              <a:gd name="connsiteX4-31" fmla="*/ 2658882 w 2658882"/>
              <a:gd name="connsiteY4-32" fmla="*/ 3553052 h 4093540"/>
              <a:gd name="connsiteX5-33" fmla="*/ 2508776 w 2658882"/>
              <a:gd name="connsiteY5-34" fmla="*/ 3728684 h 4093540"/>
              <a:gd name="connsiteX6-35" fmla="*/ 205473 w 2658882"/>
              <a:gd name="connsiteY6-36" fmla="*/ 4091915 h 4093540"/>
              <a:gd name="connsiteX7-37" fmla="*/ 62283 w 2658882"/>
              <a:gd name="connsiteY7-38" fmla="*/ 4051443 h 4093540"/>
              <a:gd name="connsiteX8-39" fmla="*/ 0 w 2658882"/>
              <a:gd name="connsiteY8-40" fmla="*/ 3916281 h 4093540"/>
              <a:gd name="connsiteX9-41" fmla="*/ 0 w 2658882"/>
              <a:gd name="connsiteY9-42" fmla="*/ 177803 h 4093540"/>
              <a:gd name="connsiteX10-43" fmla="*/ 62283 w 2658882"/>
              <a:gd name="connsiteY10-44" fmla="*/ 42612 h 4093540"/>
              <a:gd name="connsiteX0-45" fmla="*/ 62283 w 2658882"/>
              <a:gd name="connsiteY0-46" fmla="*/ 42612 h 4093540"/>
              <a:gd name="connsiteX1-47" fmla="*/ 205497 w 2658882"/>
              <a:gd name="connsiteY1-48" fmla="*/ 2144 h 4093540"/>
              <a:gd name="connsiteX2-49" fmla="*/ 2508800 w 2658882"/>
              <a:gd name="connsiteY2-50" fmla="*/ 365375 h 4093540"/>
              <a:gd name="connsiteX3-51" fmla="*/ 2658882 w 2658882"/>
              <a:gd name="connsiteY3-52" fmla="*/ 541004 h 4093540"/>
              <a:gd name="connsiteX4-53" fmla="*/ 2658882 w 2658882"/>
              <a:gd name="connsiteY4-54" fmla="*/ 3553052 h 4093540"/>
              <a:gd name="connsiteX5-55" fmla="*/ 2508776 w 2658882"/>
              <a:gd name="connsiteY5-56" fmla="*/ 3728684 h 4093540"/>
              <a:gd name="connsiteX6-57" fmla="*/ 205473 w 2658882"/>
              <a:gd name="connsiteY6-58" fmla="*/ 4091915 h 4093540"/>
              <a:gd name="connsiteX7-59" fmla="*/ 62283 w 2658882"/>
              <a:gd name="connsiteY7-60" fmla="*/ 4051443 h 4093540"/>
              <a:gd name="connsiteX8-61" fmla="*/ 0 w 2658882"/>
              <a:gd name="connsiteY8-62" fmla="*/ 3916281 h 4093540"/>
              <a:gd name="connsiteX9-63" fmla="*/ 0 w 2658882"/>
              <a:gd name="connsiteY9-64" fmla="*/ 177803 h 4093540"/>
              <a:gd name="connsiteX10-65" fmla="*/ 62283 w 2658882"/>
              <a:gd name="connsiteY10-66" fmla="*/ 42612 h 4093540"/>
              <a:gd name="connsiteX0-67" fmla="*/ 62283 w 2658882"/>
              <a:gd name="connsiteY0-68" fmla="*/ 42612 h 4093540"/>
              <a:gd name="connsiteX1-69" fmla="*/ 205497 w 2658882"/>
              <a:gd name="connsiteY1-70" fmla="*/ 2144 h 4093540"/>
              <a:gd name="connsiteX2-71" fmla="*/ 2508800 w 2658882"/>
              <a:gd name="connsiteY2-72" fmla="*/ 365375 h 4093540"/>
              <a:gd name="connsiteX3-73" fmla="*/ 2658882 w 2658882"/>
              <a:gd name="connsiteY3-74" fmla="*/ 541004 h 4093540"/>
              <a:gd name="connsiteX4-75" fmla="*/ 2658882 w 2658882"/>
              <a:gd name="connsiteY4-76" fmla="*/ 3553052 h 4093540"/>
              <a:gd name="connsiteX5-77" fmla="*/ 2508776 w 2658882"/>
              <a:gd name="connsiteY5-78" fmla="*/ 3728684 h 4093540"/>
              <a:gd name="connsiteX6-79" fmla="*/ 205473 w 2658882"/>
              <a:gd name="connsiteY6-80" fmla="*/ 4091915 h 4093540"/>
              <a:gd name="connsiteX7-81" fmla="*/ 62283 w 2658882"/>
              <a:gd name="connsiteY7-82" fmla="*/ 4051443 h 4093540"/>
              <a:gd name="connsiteX8-83" fmla="*/ 0 w 2658882"/>
              <a:gd name="connsiteY8-84" fmla="*/ 3916281 h 4093540"/>
              <a:gd name="connsiteX9-85" fmla="*/ 0 w 2658882"/>
              <a:gd name="connsiteY9-86" fmla="*/ 177803 h 4093540"/>
              <a:gd name="connsiteX10-87" fmla="*/ 62283 w 2658882"/>
              <a:gd name="connsiteY10-88" fmla="*/ 42612 h 4093540"/>
              <a:gd name="connsiteX0-89" fmla="*/ 62283 w 2658882"/>
              <a:gd name="connsiteY0-90" fmla="*/ 42612 h 4093540"/>
              <a:gd name="connsiteX1-91" fmla="*/ 205497 w 2658882"/>
              <a:gd name="connsiteY1-92" fmla="*/ 2144 h 4093540"/>
              <a:gd name="connsiteX2-93" fmla="*/ 2508800 w 2658882"/>
              <a:gd name="connsiteY2-94" fmla="*/ 365375 h 4093540"/>
              <a:gd name="connsiteX3-95" fmla="*/ 2658882 w 2658882"/>
              <a:gd name="connsiteY3-96" fmla="*/ 541004 h 4093540"/>
              <a:gd name="connsiteX4-97" fmla="*/ 2658882 w 2658882"/>
              <a:gd name="connsiteY4-98" fmla="*/ 3553052 h 4093540"/>
              <a:gd name="connsiteX5-99" fmla="*/ 2508776 w 2658882"/>
              <a:gd name="connsiteY5-100" fmla="*/ 3728684 h 4093540"/>
              <a:gd name="connsiteX6-101" fmla="*/ 205473 w 2658882"/>
              <a:gd name="connsiteY6-102" fmla="*/ 4091915 h 4093540"/>
              <a:gd name="connsiteX7-103" fmla="*/ 62283 w 2658882"/>
              <a:gd name="connsiteY7-104" fmla="*/ 4051443 h 4093540"/>
              <a:gd name="connsiteX8-105" fmla="*/ 0 w 2658882"/>
              <a:gd name="connsiteY8-106" fmla="*/ 3916281 h 4093540"/>
              <a:gd name="connsiteX9-107" fmla="*/ 0 w 2658882"/>
              <a:gd name="connsiteY9-108" fmla="*/ 177803 h 4093540"/>
              <a:gd name="connsiteX10-109" fmla="*/ 62283 w 2658882"/>
              <a:gd name="connsiteY10-110" fmla="*/ 42612 h 4093540"/>
              <a:gd name="connsiteX0-111" fmla="*/ 62283 w 2658882"/>
              <a:gd name="connsiteY0-112" fmla="*/ 42612 h 4093540"/>
              <a:gd name="connsiteX1-113" fmla="*/ 205497 w 2658882"/>
              <a:gd name="connsiteY1-114" fmla="*/ 2144 h 4093540"/>
              <a:gd name="connsiteX2-115" fmla="*/ 2508800 w 2658882"/>
              <a:gd name="connsiteY2-116" fmla="*/ 365375 h 4093540"/>
              <a:gd name="connsiteX3-117" fmla="*/ 2658882 w 2658882"/>
              <a:gd name="connsiteY3-118" fmla="*/ 541004 h 4093540"/>
              <a:gd name="connsiteX4-119" fmla="*/ 2658882 w 2658882"/>
              <a:gd name="connsiteY4-120" fmla="*/ 3553052 h 4093540"/>
              <a:gd name="connsiteX5-121" fmla="*/ 2508776 w 2658882"/>
              <a:gd name="connsiteY5-122" fmla="*/ 3728684 h 4093540"/>
              <a:gd name="connsiteX6-123" fmla="*/ 205473 w 2658882"/>
              <a:gd name="connsiteY6-124" fmla="*/ 4091915 h 4093540"/>
              <a:gd name="connsiteX7-125" fmla="*/ 62283 w 2658882"/>
              <a:gd name="connsiteY7-126" fmla="*/ 4051443 h 4093540"/>
              <a:gd name="connsiteX8-127" fmla="*/ 0 w 2658882"/>
              <a:gd name="connsiteY8-128" fmla="*/ 3916281 h 4093540"/>
              <a:gd name="connsiteX9-129" fmla="*/ 0 w 2658882"/>
              <a:gd name="connsiteY9-130" fmla="*/ 177803 h 4093540"/>
              <a:gd name="connsiteX10-131" fmla="*/ 62283 w 2658882"/>
              <a:gd name="connsiteY10-132" fmla="*/ 42612 h 4093540"/>
              <a:gd name="connsiteX0-133" fmla="*/ 62283 w 2658882"/>
              <a:gd name="connsiteY0-134" fmla="*/ 42612 h 4093540"/>
              <a:gd name="connsiteX1-135" fmla="*/ 205497 w 2658882"/>
              <a:gd name="connsiteY1-136" fmla="*/ 2144 h 4093540"/>
              <a:gd name="connsiteX2-137" fmla="*/ 2508800 w 2658882"/>
              <a:gd name="connsiteY2-138" fmla="*/ 365375 h 4093540"/>
              <a:gd name="connsiteX3-139" fmla="*/ 2658882 w 2658882"/>
              <a:gd name="connsiteY3-140" fmla="*/ 541004 h 4093540"/>
              <a:gd name="connsiteX4-141" fmla="*/ 2658882 w 2658882"/>
              <a:gd name="connsiteY4-142" fmla="*/ 3553052 h 4093540"/>
              <a:gd name="connsiteX5-143" fmla="*/ 2508776 w 2658882"/>
              <a:gd name="connsiteY5-144" fmla="*/ 3728684 h 4093540"/>
              <a:gd name="connsiteX6-145" fmla="*/ 205473 w 2658882"/>
              <a:gd name="connsiteY6-146" fmla="*/ 4091915 h 4093540"/>
              <a:gd name="connsiteX7-147" fmla="*/ 62283 w 2658882"/>
              <a:gd name="connsiteY7-148" fmla="*/ 4051443 h 4093540"/>
              <a:gd name="connsiteX8-149" fmla="*/ 0 w 2658882"/>
              <a:gd name="connsiteY8-150" fmla="*/ 3916281 h 4093540"/>
              <a:gd name="connsiteX9-151" fmla="*/ 0 w 2658882"/>
              <a:gd name="connsiteY9-152" fmla="*/ 177803 h 4093540"/>
              <a:gd name="connsiteX10-153" fmla="*/ 62283 w 2658882"/>
              <a:gd name="connsiteY10-154" fmla="*/ 42612 h 4093540"/>
              <a:gd name="connsiteX0-155" fmla="*/ 62283 w 2658882"/>
              <a:gd name="connsiteY0-156" fmla="*/ 42612 h 4093540"/>
              <a:gd name="connsiteX1-157" fmla="*/ 205497 w 2658882"/>
              <a:gd name="connsiteY1-158" fmla="*/ 2144 h 4093540"/>
              <a:gd name="connsiteX2-159" fmla="*/ 2508800 w 2658882"/>
              <a:gd name="connsiteY2-160" fmla="*/ 365375 h 4093540"/>
              <a:gd name="connsiteX3-161" fmla="*/ 2658882 w 2658882"/>
              <a:gd name="connsiteY3-162" fmla="*/ 541004 h 4093540"/>
              <a:gd name="connsiteX4-163" fmla="*/ 2658882 w 2658882"/>
              <a:gd name="connsiteY4-164" fmla="*/ 3553052 h 4093540"/>
              <a:gd name="connsiteX5-165" fmla="*/ 2508776 w 2658882"/>
              <a:gd name="connsiteY5-166" fmla="*/ 3728684 h 4093540"/>
              <a:gd name="connsiteX6-167" fmla="*/ 205473 w 2658882"/>
              <a:gd name="connsiteY6-168" fmla="*/ 4091915 h 4093540"/>
              <a:gd name="connsiteX7-169" fmla="*/ 62283 w 2658882"/>
              <a:gd name="connsiteY7-170" fmla="*/ 4051443 h 4093540"/>
              <a:gd name="connsiteX8-171" fmla="*/ 0 w 2658882"/>
              <a:gd name="connsiteY8-172" fmla="*/ 3916281 h 4093540"/>
              <a:gd name="connsiteX9-173" fmla="*/ 0 w 2658882"/>
              <a:gd name="connsiteY9-174" fmla="*/ 177803 h 4093540"/>
              <a:gd name="connsiteX10-175" fmla="*/ 62283 w 2658882"/>
              <a:gd name="connsiteY10-176" fmla="*/ 42612 h 4093540"/>
              <a:gd name="connsiteX0-177" fmla="*/ 62283 w 2658882"/>
              <a:gd name="connsiteY0-178" fmla="*/ 42612 h 4093540"/>
              <a:gd name="connsiteX1-179" fmla="*/ 205497 w 2658882"/>
              <a:gd name="connsiteY1-180" fmla="*/ 2144 h 4093540"/>
              <a:gd name="connsiteX2-181" fmla="*/ 2508800 w 2658882"/>
              <a:gd name="connsiteY2-182" fmla="*/ 365375 h 4093540"/>
              <a:gd name="connsiteX3-183" fmla="*/ 2658882 w 2658882"/>
              <a:gd name="connsiteY3-184" fmla="*/ 541004 h 4093540"/>
              <a:gd name="connsiteX4-185" fmla="*/ 2658882 w 2658882"/>
              <a:gd name="connsiteY4-186" fmla="*/ 3553052 h 4093540"/>
              <a:gd name="connsiteX5-187" fmla="*/ 2508776 w 2658882"/>
              <a:gd name="connsiteY5-188" fmla="*/ 3728684 h 4093540"/>
              <a:gd name="connsiteX6-189" fmla="*/ 205473 w 2658882"/>
              <a:gd name="connsiteY6-190" fmla="*/ 4091915 h 4093540"/>
              <a:gd name="connsiteX7-191" fmla="*/ 62283 w 2658882"/>
              <a:gd name="connsiteY7-192" fmla="*/ 4051443 h 4093540"/>
              <a:gd name="connsiteX8-193" fmla="*/ 0 w 2658882"/>
              <a:gd name="connsiteY8-194" fmla="*/ 3916281 h 4093540"/>
              <a:gd name="connsiteX9-195" fmla="*/ 0 w 2658882"/>
              <a:gd name="connsiteY9-196" fmla="*/ 177803 h 4093540"/>
              <a:gd name="connsiteX10-197" fmla="*/ 62283 w 2658882"/>
              <a:gd name="connsiteY10-198" fmla="*/ 42612 h 4093540"/>
              <a:gd name="connsiteX0-199" fmla="*/ 62283 w 2658882"/>
              <a:gd name="connsiteY0-200" fmla="*/ 42612 h 4092044"/>
              <a:gd name="connsiteX1-201" fmla="*/ 205497 w 2658882"/>
              <a:gd name="connsiteY1-202" fmla="*/ 2144 h 4092044"/>
              <a:gd name="connsiteX2-203" fmla="*/ 2508800 w 2658882"/>
              <a:gd name="connsiteY2-204" fmla="*/ 365375 h 4092044"/>
              <a:gd name="connsiteX3-205" fmla="*/ 2658882 w 2658882"/>
              <a:gd name="connsiteY3-206" fmla="*/ 541004 h 4092044"/>
              <a:gd name="connsiteX4-207" fmla="*/ 2658882 w 2658882"/>
              <a:gd name="connsiteY4-208" fmla="*/ 3553052 h 4092044"/>
              <a:gd name="connsiteX5-209" fmla="*/ 2508776 w 2658882"/>
              <a:gd name="connsiteY5-210" fmla="*/ 3728684 h 4092044"/>
              <a:gd name="connsiteX6-211" fmla="*/ 205473 w 2658882"/>
              <a:gd name="connsiteY6-212" fmla="*/ 4091915 h 4092044"/>
              <a:gd name="connsiteX7-213" fmla="*/ 62283 w 2658882"/>
              <a:gd name="connsiteY7-214" fmla="*/ 4051443 h 4092044"/>
              <a:gd name="connsiteX8-215" fmla="*/ 0 w 2658882"/>
              <a:gd name="connsiteY8-216" fmla="*/ 3916281 h 4092044"/>
              <a:gd name="connsiteX9-217" fmla="*/ 0 w 2658882"/>
              <a:gd name="connsiteY9-218" fmla="*/ 177803 h 4092044"/>
              <a:gd name="connsiteX10-219" fmla="*/ 62283 w 2658882"/>
              <a:gd name="connsiteY10-220" fmla="*/ 42612 h 4092044"/>
              <a:gd name="connsiteX0-221" fmla="*/ 62283 w 2658882"/>
              <a:gd name="connsiteY0-222" fmla="*/ 42612 h 4091915"/>
              <a:gd name="connsiteX1-223" fmla="*/ 205497 w 2658882"/>
              <a:gd name="connsiteY1-224" fmla="*/ 2144 h 4091915"/>
              <a:gd name="connsiteX2-225" fmla="*/ 2508800 w 2658882"/>
              <a:gd name="connsiteY2-226" fmla="*/ 365375 h 4091915"/>
              <a:gd name="connsiteX3-227" fmla="*/ 2658882 w 2658882"/>
              <a:gd name="connsiteY3-228" fmla="*/ 541004 h 4091915"/>
              <a:gd name="connsiteX4-229" fmla="*/ 2658882 w 2658882"/>
              <a:gd name="connsiteY4-230" fmla="*/ 3553052 h 4091915"/>
              <a:gd name="connsiteX5-231" fmla="*/ 2508776 w 2658882"/>
              <a:gd name="connsiteY5-232" fmla="*/ 3728684 h 4091915"/>
              <a:gd name="connsiteX6-233" fmla="*/ 205473 w 2658882"/>
              <a:gd name="connsiteY6-234" fmla="*/ 4091915 h 4091915"/>
              <a:gd name="connsiteX7-235" fmla="*/ 62283 w 2658882"/>
              <a:gd name="connsiteY7-236" fmla="*/ 4051443 h 4091915"/>
              <a:gd name="connsiteX8-237" fmla="*/ 0 w 2658882"/>
              <a:gd name="connsiteY8-238" fmla="*/ 3916281 h 4091915"/>
              <a:gd name="connsiteX9-239" fmla="*/ 0 w 2658882"/>
              <a:gd name="connsiteY9-240" fmla="*/ 177803 h 4091915"/>
              <a:gd name="connsiteX10-241" fmla="*/ 62283 w 2658882"/>
              <a:gd name="connsiteY10-242" fmla="*/ 42612 h 4091915"/>
              <a:gd name="connsiteX0-243" fmla="*/ 62283 w 2658882"/>
              <a:gd name="connsiteY0-244" fmla="*/ 42612 h 4092475"/>
              <a:gd name="connsiteX1-245" fmla="*/ 205497 w 2658882"/>
              <a:gd name="connsiteY1-246" fmla="*/ 2144 h 4092475"/>
              <a:gd name="connsiteX2-247" fmla="*/ 2508800 w 2658882"/>
              <a:gd name="connsiteY2-248" fmla="*/ 365375 h 4092475"/>
              <a:gd name="connsiteX3-249" fmla="*/ 2658882 w 2658882"/>
              <a:gd name="connsiteY3-250" fmla="*/ 541004 h 4092475"/>
              <a:gd name="connsiteX4-251" fmla="*/ 2658882 w 2658882"/>
              <a:gd name="connsiteY4-252" fmla="*/ 3553052 h 4092475"/>
              <a:gd name="connsiteX5-253" fmla="*/ 2508776 w 2658882"/>
              <a:gd name="connsiteY5-254" fmla="*/ 3728684 h 4092475"/>
              <a:gd name="connsiteX6-255" fmla="*/ 205473 w 2658882"/>
              <a:gd name="connsiteY6-256" fmla="*/ 4091915 h 4092475"/>
              <a:gd name="connsiteX7-257" fmla="*/ 62283 w 2658882"/>
              <a:gd name="connsiteY7-258" fmla="*/ 4051443 h 4092475"/>
              <a:gd name="connsiteX8-259" fmla="*/ 0 w 2658882"/>
              <a:gd name="connsiteY8-260" fmla="*/ 3916281 h 4092475"/>
              <a:gd name="connsiteX9-261" fmla="*/ 0 w 2658882"/>
              <a:gd name="connsiteY9-262" fmla="*/ 177803 h 4092475"/>
              <a:gd name="connsiteX10-263" fmla="*/ 62283 w 2658882"/>
              <a:gd name="connsiteY10-264" fmla="*/ 42612 h 4092475"/>
              <a:gd name="connsiteX0-265" fmla="*/ 62283 w 2658882"/>
              <a:gd name="connsiteY0-266" fmla="*/ 42612 h 4094059"/>
              <a:gd name="connsiteX1-267" fmla="*/ 205497 w 2658882"/>
              <a:gd name="connsiteY1-268" fmla="*/ 2144 h 4094059"/>
              <a:gd name="connsiteX2-269" fmla="*/ 2508800 w 2658882"/>
              <a:gd name="connsiteY2-270" fmla="*/ 365375 h 4094059"/>
              <a:gd name="connsiteX3-271" fmla="*/ 2658882 w 2658882"/>
              <a:gd name="connsiteY3-272" fmla="*/ 541004 h 4094059"/>
              <a:gd name="connsiteX4-273" fmla="*/ 2658882 w 2658882"/>
              <a:gd name="connsiteY4-274" fmla="*/ 3553052 h 4094059"/>
              <a:gd name="connsiteX5-275" fmla="*/ 2508776 w 2658882"/>
              <a:gd name="connsiteY5-276" fmla="*/ 3728684 h 4094059"/>
              <a:gd name="connsiteX6-277" fmla="*/ 205473 w 2658882"/>
              <a:gd name="connsiteY6-278" fmla="*/ 4091915 h 4094059"/>
              <a:gd name="connsiteX7-279" fmla="*/ 62283 w 2658882"/>
              <a:gd name="connsiteY7-280" fmla="*/ 4051443 h 4094059"/>
              <a:gd name="connsiteX8-281" fmla="*/ 0 w 2658882"/>
              <a:gd name="connsiteY8-282" fmla="*/ 3916281 h 4094059"/>
              <a:gd name="connsiteX9-283" fmla="*/ 0 w 2658882"/>
              <a:gd name="connsiteY9-284" fmla="*/ 177803 h 4094059"/>
              <a:gd name="connsiteX10-285" fmla="*/ 62283 w 2658882"/>
              <a:gd name="connsiteY10-286" fmla="*/ 42612 h 4094059"/>
              <a:gd name="connsiteX0-287" fmla="*/ 62283 w 2658882"/>
              <a:gd name="connsiteY0-288" fmla="*/ 42612 h 4094059"/>
              <a:gd name="connsiteX1-289" fmla="*/ 205497 w 2658882"/>
              <a:gd name="connsiteY1-290" fmla="*/ 2144 h 4094059"/>
              <a:gd name="connsiteX2-291" fmla="*/ 2508800 w 2658882"/>
              <a:gd name="connsiteY2-292" fmla="*/ 365375 h 4094059"/>
              <a:gd name="connsiteX3-293" fmla="*/ 2658882 w 2658882"/>
              <a:gd name="connsiteY3-294" fmla="*/ 541004 h 4094059"/>
              <a:gd name="connsiteX4-295" fmla="*/ 2658882 w 2658882"/>
              <a:gd name="connsiteY4-296" fmla="*/ 3553052 h 4094059"/>
              <a:gd name="connsiteX5-297" fmla="*/ 2508776 w 2658882"/>
              <a:gd name="connsiteY5-298" fmla="*/ 3728684 h 4094059"/>
              <a:gd name="connsiteX6-299" fmla="*/ 205473 w 2658882"/>
              <a:gd name="connsiteY6-300" fmla="*/ 4091915 h 4094059"/>
              <a:gd name="connsiteX7-301" fmla="*/ 62283 w 2658882"/>
              <a:gd name="connsiteY7-302" fmla="*/ 4051443 h 4094059"/>
              <a:gd name="connsiteX8-303" fmla="*/ 0 w 2658882"/>
              <a:gd name="connsiteY8-304" fmla="*/ 3916281 h 4094059"/>
              <a:gd name="connsiteX9-305" fmla="*/ 0 w 2658882"/>
              <a:gd name="connsiteY9-306" fmla="*/ 177803 h 4094059"/>
              <a:gd name="connsiteX10-307" fmla="*/ 62283 w 2658882"/>
              <a:gd name="connsiteY10-308" fmla="*/ 42612 h 4094059"/>
              <a:gd name="connsiteX0-309" fmla="*/ 62283 w 2658882"/>
              <a:gd name="connsiteY0-310" fmla="*/ 42612 h 4094059"/>
              <a:gd name="connsiteX1-311" fmla="*/ 205497 w 2658882"/>
              <a:gd name="connsiteY1-312" fmla="*/ 2144 h 4094059"/>
              <a:gd name="connsiteX2-313" fmla="*/ 2508800 w 2658882"/>
              <a:gd name="connsiteY2-314" fmla="*/ 365375 h 4094059"/>
              <a:gd name="connsiteX3-315" fmla="*/ 2658882 w 2658882"/>
              <a:gd name="connsiteY3-316" fmla="*/ 541004 h 4094059"/>
              <a:gd name="connsiteX4-317" fmla="*/ 2658882 w 2658882"/>
              <a:gd name="connsiteY4-318" fmla="*/ 3553052 h 4094059"/>
              <a:gd name="connsiteX5-319" fmla="*/ 2508776 w 2658882"/>
              <a:gd name="connsiteY5-320" fmla="*/ 3728684 h 4094059"/>
              <a:gd name="connsiteX6-321" fmla="*/ 205473 w 2658882"/>
              <a:gd name="connsiteY6-322" fmla="*/ 4091915 h 4094059"/>
              <a:gd name="connsiteX7-323" fmla="*/ 62283 w 2658882"/>
              <a:gd name="connsiteY7-324" fmla="*/ 4051443 h 4094059"/>
              <a:gd name="connsiteX8-325" fmla="*/ 0 w 2658882"/>
              <a:gd name="connsiteY8-326" fmla="*/ 3916281 h 4094059"/>
              <a:gd name="connsiteX9-327" fmla="*/ 0 w 2658882"/>
              <a:gd name="connsiteY9-328" fmla="*/ 177803 h 4094059"/>
              <a:gd name="connsiteX10-329" fmla="*/ 62283 w 2658882"/>
              <a:gd name="connsiteY10-330" fmla="*/ 42612 h 4094059"/>
              <a:gd name="connsiteX0-331" fmla="*/ 62283 w 2658882"/>
              <a:gd name="connsiteY0-332" fmla="*/ 42612 h 4094059"/>
              <a:gd name="connsiteX1-333" fmla="*/ 205497 w 2658882"/>
              <a:gd name="connsiteY1-334" fmla="*/ 2144 h 4094059"/>
              <a:gd name="connsiteX2-335" fmla="*/ 2508800 w 2658882"/>
              <a:gd name="connsiteY2-336" fmla="*/ 365375 h 4094059"/>
              <a:gd name="connsiteX3-337" fmla="*/ 2658882 w 2658882"/>
              <a:gd name="connsiteY3-338" fmla="*/ 541004 h 4094059"/>
              <a:gd name="connsiteX4-339" fmla="*/ 2658882 w 2658882"/>
              <a:gd name="connsiteY4-340" fmla="*/ 3553052 h 4094059"/>
              <a:gd name="connsiteX5-341" fmla="*/ 2508776 w 2658882"/>
              <a:gd name="connsiteY5-342" fmla="*/ 3728684 h 4094059"/>
              <a:gd name="connsiteX6-343" fmla="*/ 205473 w 2658882"/>
              <a:gd name="connsiteY6-344" fmla="*/ 4091915 h 4094059"/>
              <a:gd name="connsiteX7-345" fmla="*/ 62283 w 2658882"/>
              <a:gd name="connsiteY7-346" fmla="*/ 4051443 h 4094059"/>
              <a:gd name="connsiteX8-347" fmla="*/ 0 w 2658882"/>
              <a:gd name="connsiteY8-348" fmla="*/ 3916281 h 4094059"/>
              <a:gd name="connsiteX9-349" fmla="*/ 0 w 2658882"/>
              <a:gd name="connsiteY9-350" fmla="*/ 177803 h 4094059"/>
              <a:gd name="connsiteX10-351" fmla="*/ 62283 w 2658882"/>
              <a:gd name="connsiteY10-352" fmla="*/ 42612 h 4094059"/>
              <a:gd name="connsiteX0-353" fmla="*/ 62283 w 2658882"/>
              <a:gd name="connsiteY0-354" fmla="*/ 42612 h 4094059"/>
              <a:gd name="connsiteX1-355" fmla="*/ 205497 w 2658882"/>
              <a:gd name="connsiteY1-356" fmla="*/ 2144 h 4094059"/>
              <a:gd name="connsiteX2-357" fmla="*/ 2508800 w 2658882"/>
              <a:gd name="connsiteY2-358" fmla="*/ 365375 h 4094059"/>
              <a:gd name="connsiteX3-359" fmla="*/ 2658882 w 2658882"/>
              <a:gd name="connsiteY3-360" fmla="*/ 541004 h 4094059"/>
              <a:gd name="connsiteX4-361" fmla="*/ 2658882 w 2658882"/>
              <a:gd name="connsiteY4-362" fmla="*/ 3553052 h 4094059"/>
              <a:gd name="connsiteX5-363" fmla="*/ 2508776 w 2658882"/>
              <a:gd name="connsiteY5-364" fmla="*/ 3728684 h 4094059"/>
              <a:gd name="connsiteX6-365" fmla="*/ 205473 w 2658882"/>
              <a:gd name="connsiteY6-366" fmla="*/ 4091915 h 4094059"/>
              <a:gd name="connsiteX7-367" fmla="*/ 62283 w 2658882"/>
              <a:gd name="connsiteY7-368" fmla="*/ 4051443 h 4094059"/>
              <a:gd name="connsiteX8-369" fmla="*/ 0 w 2658882"/>
              <a:gd name="connsiteY8-370" fmla="*/ 3916281 h 4094059"/>
              <a:gd name="connsiteX9-371" fmla="*/ 0 w 2658882"/>
              <a:gd name="connsiteY9-372" fmla="*/ 177803 h 4094059"/>
              <a:gd name="connsiteX10-373" fmla="*/ 62283 w 2658882"/>
              <a:gd name="connsiteY10-374" fmla="*/ 42612 h 4094059"/>
              <a:gd name="connsiteX0-375" fmla="*/ 62283 w 2658882"/>
              <a:gd name="connsiteY0-376" fmla="*/ 42612 h 4094059"/>
              <a:gd name="connsiteX1-377" fmla="*/ 205497 w 2658882"/>
              <a:gd name="connsiteY1-378" fmla="*/ 2144 h 4094059"/>
              <a:gd name="connsiteX2-379" fmla="*/ 2508800 w 2658882"/>
              <a:gd name="connsiteY2-380" fmla="*/ 365375 h 4094059"/>
              <a:gd name="connsiteX3-381" fmla="*/ 2658882 w 2658882"/>
              <a:gd name="connsiteY3-382" fmla="*/ 541004 h 4094059"/>
              <a:gd name="connsiteX4-383" fmla="*/ 2658882 w 2658882"/>
              <a:gd name="connsiteY4-384" fmla="*/ 3553052 h 4094059"/>
              <a:gd name="connsiteX5-385" fmla="*/ 2508776 w 2658882"/>
              <a:gd name="connsiteY5-386" fmla="*/ 3728684 h 4094059"/>
              <a:gd name="connsiteX6-387" fmla="*/ 205473 w 2658882"/>
              <a:gd name="connsiteY6-388" fmla="*/ 4091915 h 4094059"/>
              <a:gd name="connsiteX7-389" fmla="*/ 62283 w 2658882"/>
              <a:gd name="connsiteY7-390" fmla="*/ 4051443 h 4094059"/>
              <a:gd name="connsiteX8-391" fmla="*/ 0 w 2658882"/>
              <a:gd name="connsiteY8-392" fmla="*/ 3916281 h 4094059"/>
              <a:gd name="connsiteX9-393" fmla="*/ 0 w 2658882"/>
              <a:gd name="connsiteY9-394" fmla="*/ 177803 h 4094059"/>
              <a:gd name="connsiteX10-395" fmla="*/ 62283 w 2658882"/>
              <a:gd name="connsiteY10-396" fmla="*/ 42612 h 40940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658882" h="4094059">
                <a:moveTo>
                  <a:pt x="62283" y="42612"/>
                </a:moveTo>
                <a:cubicBezTo>
                  <a:pt x="101616" y="8995"/>
                  <a:pt x="154387" y="-5916"/>
                  <a:pt x="205497" y="2144"/>
                </a:cubicBezTo>
                <a:cubicBezTo>
                  <a:pt x="205497" y="2144"/>
                  <a:pt x="2508800" y="365375"/>
                  <a:pt x="2508800" y="365375"/>
                </a:cubicBezTo>
                <a:cubicBezTo>
                  <a:pt x="2599348" y="379655"/>
                  <a:pt x="2658882" y="449336"/>
                  <a:pt x="2658882" y="541004"/>
                </a:cubicBezTo>
                <a:cubicBezTo>
                  <a:pt x="2658882" y="541004"/>
                  <a:pt x="2658882" y="3553052"/>
                  <a:pt x="2658882" y="3553052"/>
                </a:cubicBezTo>
                <a:cubicBezTo>
                  <a:pt x="2658882" y="3644720"/>
                  <a:pt x="2599325" y="3714404"/>
                  <a:pt x="2508776" y="3728684"/>
                </a:cubicBezTo>
                <a:cubicBezTo>
                  <a:pt x="2508776" y="3728684"/>
                  <a:pt x="205473" y="4091915"/>
                  <a:pt x="205473" y="4091915"/>
                </a:cubicBezTo>
                <a:cubicBezTo>
                  <a:pt x="154364" y="4099976"/>
                  <a:pt x="101616" y="4085060"/>
                  <a:pt x="62283" y="4051443"/>
                </a:cubicBezTo>
                <a:cubicBezTo>
                  <a:pt x="22950" y="4017828"/>
                  <a:pt x="0" y="3968024"/>
                  <a:pt x="0" y="3916281"/>
                </a:cubicBezTo>
                <a:cubicBezTo>
                  <a:pt x="0" y="3916282"/>
                  <a:pt x="0" y="177804"/>
                  <a:pt x="0" y="177803"/>
                </a:cubicBezTo>
                <a:cubicBezTo>
                  <a:pt x="0" y="126063"/>
                  <a:pt x="22950" y="76228"/>
                  <a:pt x="62283" y="42612"/>
                </a:cubicBezTo>
                <a:close/>
              </a:path>
            </a:pathLst>
          </a:custGeom>
          <a:gradFill flip="none" rotWithShape="1">
            <a:gsLst>
              <a:gs pos="9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  <a:effectLst/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52295" y="2898140"/>
            <a:ext cx="2127250" cy="1866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SzPct val="75000"/>
              <a:buFont typeface="Wingdings" panose="05000000000000000000" charset="0"/>
              <a:buChar char="n"/>
              <a:defRPr sz="1400" kern="0" spc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</a:defRPr>
            </a:lvl1pPr>
          </a:lstStyle>
          <a:p>
            <a:pPr fontAlgn="auto">
              <a:spcBef>
                <a:spcPts val="2100"/>
              </a:spcBef>
            </a:pPr>
            <a:r>
              <a:rPr lang="en-US" altLang="zh-CN" dirty="0">
                <a:solidFill>
                  <a:srgbClr val="FFFFFF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用户界面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 (FastAPI)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上传文件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/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链接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  (TXT/PDF)</a:t>
            </a:r>
            <a:endParaRPr lang="en-US" altLang="zh-CN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118100" y="3013710"/>
            <a:ext cx="1975485" cy="16351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SzPct val="75000"/>
              <a:buFont typeface="Wingdings" panose="05000000000000000000" charset="0"/>
              <a:buChar char="n"/>
              <a:defRPr sz="1400" kern="0" spc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</a:defRPr>
            </a:lvl1pPr>
          </a:lstStyle>
          <a:p>
            <a:pPr fontAlgn="auto">
              <a:spcBef>
                <a:spcPts val="2100"/>
              </a:spcBef>
            </a:pPr>
            <a:r>
              <a:rPr lang="zh-CN" altLang="en-US" dirty="0">
                <a:solidFill>
                  <a:srgbClr val="FFFFFF"/>
                </a:solidFill>
                <a:sym typeface="+mn-ea"/>
              </a:rPr>
              <a:t>文本处理模块</a:t>
            </a:r>
            <a:endParaRPr lang="zh-CN" altLang="en-US" dirty="0">
              <a:solidFill>
                <a:srgbClr val="FFFFFF"/>
              </a:solidFill>
              <a:sym typeface="+mn-ea"/>
            </a:endParaRPr>
          </a:p>
          <a:p>
            <a:pPr marL="0" indent="0" fontAlgn="auto">
              <a:spcBef>
                <a:spcPts val="2100"/>
              </a:spcBef>
              <a:buNone/>
            </a:pPr>
            <a:r>
              <a:rPr lang="en-US" altLang="zh-CN" dirty="0">
                <a:solidFill>
                  <a:srgbClr val="FFFFFF"/>
                </a:solidFill>
                <a:sym typeface="+mn-ea"/>
              </a:rPr>
              <a:t>( 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文本提取模块</a:t>
            </a:r>
            <a:endParaRPr lang="zh-CN" altLang="en-US" dirty="0">
              <a:solidFill>
                <a:srgbClr val="FFFFFF"/>
              </a:solidFill>
              <a:sym typeface="+mn-ea"/>
            </a:endParaRPr>
          </a:p>
          <a:p>
            <a:pPr marL="0" indent="0" fontAlgn="auto">
              <a:spcBef>
                <a:spcPts val="2100"/>
              </a:spcBef>
              <a:buNone/>
            </a:pPr>
            <a:r>
              <a:rPr lang="en-US" altLang="zh-CN" dirty="0">
                <a:solidFill>
                  <a:srgbClr val="FFFFFF"/>
                </a:solidFill>
                <a:sym typeface="+mn-ea"/>
              </a:rPr>
              <a:t> </a:t>
            </a:r>
            <a:r>
              <a:rPr lang="en-US" altLang="en-US" dirty="0">
                <a:solidFill>
                  <a:srgbClr val="FFFFFF"/>
                </a:solidFill>
                <a:sym typeface="+mn-ea"/>
              </a:rPr>
              <a:t>→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关键词提取模块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 </a:t>
            </a:r>
            <a:endParaRPr lang="en-US" altLang="zh-CN" dirty="0">
              <a:solidFill>
                <a:srgbClr val="FFFFFF"/>
              </a:solidFill>
              <a:sym typeface="+mn-ea"/>
            </a:endParaRPr>
          </a:p>
          <a:p>
            <a:pPr marL="0" indent="0" fontAlgn="auto">
              <a:spcBef>
                <a:spcPts val="2100"/>
              </a:spcBef>
              <a:buNone/>
            </a:pPr>
            <a:r>
              <a:rPr lang="en-US" altLang="en-US" dirty="0">
                <a:solidFill>
                  <a:srgbClr val="FFFFFF"/>
                </a:solidFill>
                <a:sym typeface="+mn-ea"/>
              </a:rPr>
              <a:t>→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文本摘要模块</a:t>
            </a:r>
            <a:endParaRPr lang="zh-CN" altLang="en-US" dirty="0">
              <a:solidFill>
                <a:srgbClr val="FFFFFF"/>
              </a:solidFill>
              <a:sym typeface="+mn-ea"/>
            </a:endParaRPr>
          </a:p>
          <a:p>
            <a:pPr marL="0" indent="0" fontAlgn="auto">
              <a:spcBef>
                <a:spcPts val="2100"/>
              </a:spcBef>
              <a:buNone/>
            </a:pPr>
            <a:r>
              <a:rPr lang="en-US" altLang="en-US" dirty="0">
                <a:solidFill>
                  <a:srgbClr val="FFFFFF"/>
                </a:solidFill>
                <a:sym typeface="+mn-ea"/>
              </a:rPr>
              <a:t>→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相关论文搜索模块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)</a:t>
            </a:r>
            <a:endParaRPr lang="en-US" altLang="zh-CN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8258175" y="3013710"/>
            <a:ext cx="1975485" cy="16351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SzPct val="75000"/>
              <a:buFont typeface="Wingdings" panose="05000000000000000000" charset="0"/>
              <a:buChar char="n"/>
              <a:defRPr sz="1400" kern="0" spc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</a:defRPr>
            </a:lvl1pPr>
          </a:lstStyle>
          <a:p>
            <a:pPr fontAlgn="auto">
              <a:spcBef>
                <a:spcPts val="2100"/>
              </a:spcBef>
            </a:pPr>
            <a:r>
              <a:rPr lang="zh-CN" altLang="en-US" dirty="0">
                <a:solidFill>
                  <a:srgbClr val="FFFFFF"/>
                </a:solidFill>
                <a:sym typeface="+mn-ea"/>
              </a:rPr>
              <a:t>结果展示模块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(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摘要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/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关键词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/</a:t>
            </a:r>
            <a:r>
              <a:rPr lang="zh-CN" altLang="en-US" dirty="0">
                <a:solidFill>
                  <a:srgbClr val="FFFFFF"/>
                </a:solidFill>
                <a:sym typeface="+mn-ea"/>
              </a:rPr>
              <a:t>文献</a:t>
            </a:r>
            <a:r>
              <a:rPr lang="en-US" altLang="zh-CN" dirty="0">
                <a:solidFill>
                  <a:srgbClr val="FFFFFF"/>
                </a:solidFill>
                <a:sym typeface="+mn-ea"/>
              </a:rPr>
              <a:t>) </a:t>
            </a:r>
            <a:endParaRPr lang="en-US" altLang="zh-CN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6415" y="360680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70140" y="360680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 各组件协同工作</a:t>
            </a:r>
            <a:endParaRPr lang="zh-CN" altLang="en-US"/>
          </a:p>
        </p:txBody>
      </p:sp>
      <p:cxnSp>
        <p:nvCxnSpPr>
          <p:cNvPr id="6" name="直接箭头连接符 5"/>
          <p:cNvCxnSpPr/>
          <p:nvPr>
            <p:custDataLst>
              <p:tags r:id="rId2"/>
            </p:custDataLst>
          </p:nvPr>
        </p:nvCxnSpPr>
        <p:spPr>
          <a:xfrm>
            <a:off x="695960" y="5823881"/>
            <a:ext cx="10800040" cy="0"/>
          </a:xfrm>
          <a:prstGeom prst="straightConnector1">
            <a:avLst/>
          </a:prstGeom>
          <a:ln w="28575">
            <a:solidFill>
              <a:srgbClr val="DDDDDD">
                <a:alpha val="4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/>
          <p:cNvSpPr/>
          <p:nvPr>
            <p:custDataLst>
              <p:tags r:id="rId3"/>
            </p:custDataLst>
          </p:nvPr>
        </p:nvSpPr>
        <p:spPr>
          <a:xfrm flipV="1">
            <a:off x="704832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868454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用户通过</a:t>
            </a:r>
            <a:r>
              <a:rPr lang="en-US" altLang="zh-CN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Web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界面提交文本文件、</a:t>
            </a:r>
            <a:r>
              <a:rPr lang="en-US" altLang="zh-CN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PDF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文件。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868454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用户界面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6" name="任意多边形: 形状 55"/>
          <p:cNvSpPr/>
          <p:nvPr>
            <p:custDataLst>
              <p:tags r:id="rId6"/>
            </p:custDataLst>
          </p:nvPr>
        </p:nvSpPr>
        <p:spPr>
          <a:xfrm flipV="1">
            <a:off x="2910681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074303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-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对于文本文件，直接读取内容。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-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对于</a:t>
            </a:r>
            <a:r>
              <a:rPr lang="en-US" altLang="zh-CN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PDF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文件，使用</a:t>
            </a:r>
            <a:r>
              <a:rPr lang="en-US" altLang="zh-CN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PyTesseract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进行</a:t>
            </a:r>
            <a:r>
              <a:rPr lang="en-US" altLang="zh-CN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OCR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处理，提取文本。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3074303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文本提取模块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2" name="任意多边形: 形状 61"/>
          <p:cNvSpPr/>
          <p:nvPr>
            <p:custDataLst>
              <p:tags r:id="rId9"/>
            </p:custDataLst>
          </p:nvPr>
        </p:nvSpPr>
        <p:spPr>
          <a:xfrm flipV="1">
            <a:off x="5116530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5280152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</a:t>
            </a:r>
            <a:r>
              <a:rPr lang="en-US" altLang="zh-CN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YAKE!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算法从提取的文本中提取关键词。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5280152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关键词提取模块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8" name="任意多边形: 形状 67"/>
          <p:cNvSpPr/>
          <p:nvPr>
            <p:custDataLst>
              <p:tags r:id="rId12"/>
            </p:custDataLst>
          </p:nvPr>
        </p:nvSpPr>
        <p:spPr>
          <a:xfrm flipV="1">
            <a:off x="7313326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3"/>
            </p:custDataLst>
          </p:nvPr>
        </p:nvSpPr>
        <p:spPr>
          <a:xfrm>
            <a:off x="7476948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使用</a:t>
            </a:r>
            <a:r>
              <a:rPr lang="en-US" altLang="zh-CN" sz="1200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 RAKE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算法和</a:t>
            </a:r>
            <a:r>
              <a:rPr lang="en-US" altLang="zh-CN" sz="1200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 OpenAI GPT-3.5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模型生成文本摘要</a:t>
            </a:r>
            <a:endParaRPr lang="zh-CN" altLang="en-US" sz="1200" kern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7476948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rgbClr val="FFFFFF"/>
                </a:solidFill>
                <a:latin typeface="+mn-ea"/>
                <a:cs typeface="+mn-ea"/>
              </a:rPr>
              <a:t>文本摘要模块</a:t>
            </a:r>
            <a:endParaRPr lang="zh-CN" altLang="en-US" sz="2000" b="1" kern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4" name="任意多边形: 形状 73"/>
          <p:cNvSpPr/>
          <p:nvPr>
            <p:custDataLst>
              <p:tags r:id="rId15"/>
            </p:custDataLst>
          </p:nvPr>
        </p:nvSpPr>
        <p:spPr>
          <a:xfrm flipV="1">
            <a:off x="9519176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9682798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</a:t>
            </a:r>
            <a:r>
              <a:rPr lang="en-US" altLang="zh-CN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Semantic Scholar API </a:t>
            </a: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搜索与提取的关键词相关的学术论文。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7"/>
            </p:custDataLst>
          </p:nvPr>
        </p:nvSpPr>
        <p:spPr>
          <a:xfrm>
            <a:off x="9682798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相关论文搜索模块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椭圆 6"/>
          <p:cNvSpPr/>
          <p:nvPr>
            <p:custDataLst>
              <p:tags r:id="rId18"/>
            </p:custDataLst>
          </p:nvPr>
        </p:nvSpPr>
        <p:spPr>
          <a:xfrm>
            <a:off x="1635355" y="5763809"/>
            <a:ext cx="120144" cy="12014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>
            <p:custDataLst>
              <p:tags r:id="rId19"/>
            </p:custDataLst>
          </p:nvPr>
        </p:nvSpPr>
        <p:spPr>
          <a:xfrm>
            <a:off x="3842211" y="5763809"/>
            <a:ext cx="120144" cy="12014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>
            <p:custDataLst>
              <p:tags r:id="rId20"/>
            </p:custDataLst>
          </p:nvPr>
        </p:nvSpPr>
        <p:spPr>
          <a:xfrm>
            <a:off x="6044980" y="5763809"/>
            <a:ext cx="120144" cy="12014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>
            <p:custDataLst>
              <p:tags r:id="rId21"/>
            </p:custDataLst>
          </p:nvPr>
        </p:nvSpPr>
        <p:spPr>
          <a:xfrm>
            <a:off x="10446006" y="5763809"/>
            <a:ext cx="120144" cy="12014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>
            <p:custDataLst>
              <p:tags r:id="rId22"/>
            </p:custDataLst>
          </p:nvPr>
        </p:nvSpPr>
        <p:spPr>
          <a:xfrm>
            <a:off x="8244855" y="5763809"/>
            <a:ext cx="120144" cy="1201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3" descr="343435383038363b343532323337393bc9cfcad0cdcbb3f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49111" y="2133063"/>
            <a:ext cx="494644" cy="494644"/>
          </a:xfrm>
          <a:prstGeom prst="rect">
            <a:avLst/>
          </a:prstGeom>
        </p:spPr>
      </p:pic>
      <p:pic>
        <p:nvPicPr>
          <p:cNvPr id="23" name="图片 13" descr="343435383038363b343532323339363bd5bdc2d4c4bfb1ea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60879" y="2127913"/>
            <a:ext cx="499794" cy="499794"/>
          </a:xfrm>
          <a:prstGeom prst="rect">
            <a:avLst/>
          </a:prstGeom>
        </p:spPr>
      </p:pic>
      <p:pic>
        <p:nvPicPr>
          <p:cNvPr id="22" name="图片 6" descr="343435383038363b343532323338363bb9d8bcfcb5e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55029" y="2127913"/>
            <a:ext cx="499794" cy="499794"/>
          </a:xfrm>
          <a:prstGeom prst="rect">
            <a:avLst/>
          </a:prstGeom>
        </p:spPr>
      </p:pic>
      <p:pic>
        <p:nvPicPr>
          <p:cNvPr id="24" name="图片 15" descr="343435383038363b343532323430353bcdf8c2e7d3aacffa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52385" y="2127913"/>
            <a:ext cx="499794" cy="499794"/>
          </a:xfrm>
          <a:prstGeom prst="rect">
            <a:avLst/>
          </a:prstGeom>
        </p:spPr>
      </p:pic>
      <p:pic>
        <p:nvPicPr>
          <p:cNvPr id="25" name="图片 17" descr="343435383038363b343532323430323bcdc6b9e3b7bdb0b8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855154" y="2127913"/>
            <a:ext cx="499794" cy="499794"/>
          </a:xfrm>
          <a:prstGeom prst="rect">
            <a:avLst/>
          </a:prstGeom>
        </p:spPr>
      </p:pic>
    </p:spTree>
    <p:custDataLst>
      <p:tags r:id="rId3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技术实现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a*1_5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TYPE" val="1"/>
</p:tagLst>
</file>

<file path=ppt/tags/tag101.xml><?xml version="1.0" encoding="utf-8"?>
<p:tagLst xmlns:p="http://schemas.openxmlformats.org/presentationml/2006/main">
  <p:tag name="KSO_WM_SLIDE_ID" val="custom20233105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3105"/>
  <p:tag name="KSO_WM_DIAGRAM_GROUP_CODE" val="l1-1"/>
  <p:tag name="KSO_WM_SLIDE_DIAGTYPE" val="l"/>
  <p:tag name="KSO_WM_SLIDE_LAYOUT" val="a_l"/>
  <p:tag name="KSO_WM_SLIDE_LAYOUT_CNT" val="1_1"/>
  <p:tag name="KSO_WM_SLIDE_TYPE" val="contents"/>
  <p:tag name="KSO_WM_SLIDE_SUBTYPE" val="diag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7*a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05_7*e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04.xml><?xml version="1.0" encoding="utf-8"?>
<p:tagLst xmlns:p="http://schemas.openxmlformats.org/presentationml/2006/main">
  <p:tag name="KSO_WM_SLIDE_ID" val="custom2023310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05"/>
  <p:tag name="KSO_WM_SLIDE_TYPE" val="sectionTitle"/>
  <p:tag name="KSO_WM_SLIDE_SUBTYPE" val="pureTxt"/>
  <p:tag name="KSO_WM_SLIDE_LAYOUT" val="a_e"/>
  <p:tag name="KSO_WM_SLIDE_LAYOUT_CNT" val="1_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754_1*i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TEXT_FILL_FORE_SCHEMECOLOR_INDEX" val="2"/>
  <p:tag name="KSO_WM_UNIT_TEXT_FILL_TYPE" val="1"/>
  <p:tag name="KSO_WM_UNIT_USESOURCEFORMAT_APPLY" val="1"/>
  <p:tag name="KSO_WM_UNIT_FILL_FORE_SCHEMECOLOR_INDEX" val="13"/>
  <p:tag name="KSO_WM_UNIT_FILL_TYPE" val="1"/>
</p:tagLst>
</file>

<file path=ppt/tags/tag106.xml><?xml version="1.0" encoding="utf-8"?>
<p:tagLst xmlns:p="http://schemas.openxmlformats.org/presentationml/2006/main">
  <p:tag name="KSO_WM_UNIT_VALUE" val="1904*17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754_1*d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USESOURCEFORMAT_APPLY" val="1"/>
  <p:tag name="KSO_WM_UNIT_LINE_FORE_SCHEMECOLOR_INDEX" val="1"/>
  <p:tag name="KSO_WM_UNIT_LINE_FILL_TYPE" val="2"/>
  <p:tag name="KSO_WM_UNIT_PICTURE_SUBTYPE" val="a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8"/>
  <p:tag name="KSO_WM_UNIT_TEXT_FILL_FORE_SCHEMECOLOR_INDEX" val="13"/>
  <p:tag name="KSO_WM_UNIT_TEXT_FILL_TYPE" val="1"/>
  <p:tag name="KSO_WM_UNIT_USESOURCEFORMAT_APPLY" val="1"/>
  <p:tag name="KSO_WM_TEMPLATE_INDEX" val="20231754"/>
  <p:tag name="KSO_WM_UNIT_ID" val="custom20231754_1*a*1"/>
  <p:tag name="KSO_WM_UNIT_TEXT_TYPE" val="1"/>
  <p:tag name="KSO_WM_UNIT_PRESET_TEXT" val="单击此处&#10;添加项标题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754_1*i*2"/>
  <p:tag name="KSO_WM_TEMPLATE_CATEGORY" val="custom"/>
  <p:tag name="KSO_WM_TEMPLATE_INDEX" val="20231754"/>
  <p:tag name="KSO_WM_UNIT_LAYERLEVEL" val="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210.07504089595767,&quot;left&quot;:93.29999389648438,&quot;top&quot;:275.49999847412107,&quot;width&quot;:797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c_f"/>
  <p:tag name="KSO_WM_UNIT_INDEX" val="1_1"/>
  <p:tag name="KSO_WM_UNIT_ID" val="custom20231754_1*c_f*1_1"/>
  <p:tag name="KSO_WM_TEMPLATE_CATEGORY" val="custom"/>
  <p:tag name="KSO_WM_TEMPLATE_INDEX" val="20231754"/>
  <p:tag name="KSO_WM_UNIT_LAYERLEVEL" val="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210.07504089595767,&quot;left&quot;:93.29999389648438,&quot;top&quot;:275.49999847412107,&quot;width&quot;:79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USESOURCEFORMAT_APPLY" val="1"/>
  <p:tag name="KSO_WM_UNIT_TEXT_LAYER_COUNT" val="1"/>
  <p:tag name="KSO_WM_UNIT_PRESET_TEXT" val="单击此处输入你的项正文，文字是您思想的提炼，请尽量言简意赅的阐述观点。单击此处输入你的项正文，文字是您思想的提炼。单击此处输入你的项正文，文字是您思想的提炼，请尽量言简意赅的阐述观点。单击此处输入你的项正文，文字是您思想的提炼。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1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25.25*111.35"/>
  <p:tag name="KSO_WM_SLIDE_POSITION" val="129.55*350.125"/>
  <p:tag name="KSO_WM_SLIDE_LAYOUT" val="a_d_c"/>
  <p:tag name="KSO_WM_SLIDE_LAYOUT_CNT" val="1_1_1"/>
  <p:tag name="KSO_WM_SPECIAL_SOURCE" val="bdnull"/>
  <p:tag name="KSO_WM_TEMPLATE_INDEX" val="20231754"/>
  <p:tag name="KSO_WM_TEMPLATE_SUBCATEGORY" val="0"/>
  <p:tag name="KSO_WM_SLIDE_INDEX" val="1"/>
  <p:tag name="KSO_WM_TAG_VERSION" val="3.0"/>
  <p:tag name="KSO_WM_SLIDE_ID" val="custom20231754_1"/>
  <p:tag name="KSO_WM_SLIDE_ITEM_CNT" val="0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4431_1*a*1"/>
  <p:tag name="KSO_WM_TEMPLATE_CATEGORY" val="diagram"/>
  <p:tag name="KSO_WM_TEMPLATE_INDEX" val="20234431"/>
  <p:tag name="KSO_WM_UNIT_LAYERLEVEL" val="1"/>
  <p:tag name="KSO_WM_TAG_VERSION" val="3.0"/>
  <p:tag name="KSO_WM_BEAUTIFY_FLAG" val="#wm#"/>
  <p:tag name="KSO_WM_UNIT_DIAGRAM_CONTRAST_TITLE_CNT" val="0"/>
  <p:tag name="KSO_WM_UNIT_DIAGRAM_DIMENSION_TITLE_CNT" val="0"/>
  <p:tag name="KSO_WM_UNIT_PRESET_TEXT" val="单击此处添加标题"/>
  <p:tag name="KSO_WM_UNIT_TEXT_TYPE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431_1*l_h_i*1_1_2"/>
  <p:tag name="KSO_WM_TEMPLATE_CATEGORY" val="diagram"/>
  <p:tag name="KSO_WM_TEMPLATE_INDEX" val="20234431"/>
  <p:tag name="KSO_WM_UNIT_LAYERLEVEL" val="1_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gradient&quot;:[{&quot;brightness&quot;:0,&quot;colorType&quot;:1,&quot;foreColorIndex&quot;:5,&quot;pos&quot;:0.44999998807907104,&quot;transparency&quot;:0},{&quot;brightness&quot;:0,&quot;colorType&quot;:1,&quot;foreColorIndex&quot;:5,&quot;pos&quot;:0,&quot;transparency&quot;:1}],&quot;type&quot;:3},&quot;glow&quot;:{&quot;colorType&quot;:0},&quot;line&quot;:{&quot;gradient&quot;:[{&quot;brightness&quot;:-0.25,&quot;colorType&quot;:1,&quot;foreColorIndex&quot;:5,&quot;pos&quot;:0.4699999988079071,&quot;transparency&quot;:0},{&quot;brightness&quot;:0,&quot;colorType&quot;:1,&quot;foreColorIndex&quot;:14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431_1*l_h_i*1_2_2"/>
  <p:tag name="KSO_WM_TEMPLATE_CATEGORY" val="diagram"/>
  <p:tag name="KSO_WM_TEMPLATE_INDEX" val="20234431"/>
  <p:tag name="KSO_WM_UNIT_LAYERLEVEL" val="1_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gradient&quot;:[{&quot;brightness&quot;:0,&quot;colorType&quot;:1,&quot;foreColorIndex&quot;:5,&quot;pos&quot;:0.5600000023841858,&quot;transparency&quot;:0},{&quot;brightness&quot;:-0.05000000074505806,&quot;colorType&quot;:1,&quot;foreColorIndex&quot;:5,&quot;pos&quot;:1,&quot;transparency&quot;:1}],&quot;type&quot;:3},&quot;glow&quot;:{&quot;colorType&quot;:0},&quot;line&quot;:{&quot;gradient&quot;:[{&quot;brightness&quot;:-0.25,&quot;colorType&quot;:1,&quot;foreColorIndex&quot;:5,&quot;pos&quot;:0.5699999928474426,&quot;transparency&quot;:0},{&quot;brightness&quot;:0,&quot;colorType&quot;:1,&quot;foreColorIndex&quot;:14,&quot;pos&quot;:0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4431_1*l_i*1_1"/>
  <p:tag name="KSO_WM_TEMPLATE_CATEGORY" val="diagram"/>
  <p:tag name="KSO_WM_TEMPLATE_INDEX" val="20234431"/>
  <p:tag name="KSO_WM_UNIT_LAYERLEVEL" val="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34431_1*l_i*1_2"/>
  <p:tag name="KSO_WM_TEMPLATE_CATEGORY" val="diagram"/>
  <p:tag name="KSO_WM_TEMPLATE_INDEX" val="20234431"/>
  <p:tag name="KSO_WM_UNIT_LAYERLEVEL" val="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16.xml><?xml version="1.0" encoding="utf-8"?>
<p:tagLst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431_1*l_h_f*1_1_1"/>
  <p:tag name="KSO_WM_TEMPLATE_CATEGORY" val="diagram"/>
  <p:tag name="KSO_WM_TEMPLATE_INDEX" val="20234431"/>
  <p:tag name="KSO_WM_UNIT_LAYERLEVEL" val="1_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请&#10;言简意赅的阐述观点"/>
  <p:tag name="KSO_WM_UNIT_TEXT_TYPE" val="1"/>
</p:tagLst>
</file>

<file path=ppt/tags/tag117.xml><?xml version="1.0" encoding="utf-8"?>
<p:tagLst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431_1*l_h_f*1_2_1"/>
  <p:tag name="KSO_WM_TEMPLATE_CATEGORY" val="diagram"/>
  <p:tag name="KSO_WM_TEMPLATE_INDEX" val="20234431"/>
  <p:tag name="KSO_WM_UNIT_LAYERLEVEL" val="1_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请&#10;言简意赅的阐述观点"/>
  <p:tag name="KSO_WM_UNIT_TEXT_TYPE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431_1*l_h_i*1_1_1"/>
  <p:tag name="KSO_WM_TEMPLATE_CATEGORY" val="diagram"/>
  <p:tag name="KSO_WM_TEMPLATE_INDEX" val="20234431"/>
  <p:tag name="KSO_WM_UNIT_LAYERLEVEL" val="1_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431_1*l_h_i*1_2_1"/>
  <p:tag name="KSO_WM_TEMPLATE_CATEGORY" val="diagram"/>
  <p:tag name="KSO_WM_TEMPLATE_INDEX" val="20234431"/>
  <p:tag name="KSO_WM_UNIT_LAYERLEVEL" val="1_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VALUE" val="87*8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4431_1*l_h_x*1_1_1"/>
  <p:tag name="KSO_WM_TEMPLATE_CATEGORY" val="diagram"/>
  <p:tag name="KSO_WM_TEMPLATE_INDEX" val="20234431"/>
  <p:tag name="KSO_WM_UNIT_LAYERLEVEL" val="1_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21.xml><?xml version="1.0" encoding="utf-8"?>
<p:tagLst xmlns:p="http://schemas.openxmlformats.org/presentationml/2006/main">
  <p:tag name="KSO_WM_UNIT_VALUE" val="87*8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4431_1*l_h_x*1_2_1"/>
  <p:tag name="KSO_WM_TEMPLATE_CATEGORY" val="diagram"/>
  <p:tag name="KSO_WM_TEMPLATE_INDEX" val="20234431"/>
  <p:tag name="KSO_WM_UNIT_LAYERLEVEL" val="1_1_1"/>
  <p:tag name="KSO_WM_TAG_VERSION" val="3.0"/>
  <p:tag name="KSO_WM_BEAUTIFY_FLAG" val="#wm#"/>
  <p:tag name="KSO_WM_UNIT_DIAGRAM_CONTRAST_TITLE_CNT" val="0"/>
  <p:tag name="KSO_WM_UNIT_DIAGRAM_DIMENSION_TITLE_CNT" val="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220.99322834645668,&quot;left&quot;:79.34283037801433,&quot;top&quot;:182.1948031496063,&quot;width&quot;:802.67016601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22.xml><?xml version="1.0" encoding="utf-8"?>
<p:tagLst xmlns:p="http://schemas.openxmlformats.org/presentationml/2006/main">
  <p:tag name="KSO_WM_SLIDE_ID" val="diagram20234431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4431"/>
  <p:tag name="KSO_WM_SLIDE_LAYOUT" val="a_l"/>
  <p:tag name="KSO_WM_SLIDE_LAYOUT_CNT" val="1_1"/>
  <p:tag name="KSO_WM_SLIDE_TYPE" val="text"/>
  <p:tag name="KSO_WM_SLIDE_SUBTYPE" val="picTxt"/>
  <p:tag name="KSO_WM_SLIDE_SIZE" val="802.67*220.993"/>
  <p:tag name="KSO_WM_SLIDE_POSITION" val="79.3428*182.195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7*a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2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05_7*e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25.xml><?xml version="1.0" encoding="utf-8"?>
<p:tagLst xmlns:p="http://schemas.openxmlformats.org/presentationml/2006/main">
  <p:tag name="KSO_WM_SLIDE_ID" val="custom2023310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05"/>
  <p:tag name="KSO_WM_SLIDE_TYPE" val="sectionTitle"/>
  <p:tag name="KSO_WM_SLIDE_SUBTYPE" val="pureTxt"/>
  <p:tag name="KSO_WM_SLIDE_LAYOUT" val="a_e"/>
  <p:tag name="KSO_WM_SLIDE_LAYOUT_CNT" val="1_1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6952_2*a*1"/>
  <p:tag name="KSO_WM_TEMPLATE_CATEGORY" val="diagram"/>
  <p:tag name="KSO_WM_TEMPLATE_INDEX" val="20236952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127.xml><?xml version="1.0" encoding="utf-8"?>
<p:tagLst xmlns:p="http://schemas.openxmlformats.org/presentationml/2006/main">
  <p:tag name="KSO_WM_DIAGRAM_VIRTUALLY_FRAME" val="{&quot;height&quot;:298.1307086614173,&quot;left&quot;:132.69157480314962,&quot;top&quot;:164.5716535433071,&quot;width&quot;:694.616850393700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6952_2*l_h_i*1_1_1"/>
  <p:tag name="KSO_WM_TEMPLATE_CATEGORY" val="diagram"/>
  <p:tag name="KSO_WM_TEMPLATE_INDEX" val="20236952"/>
  <p:tag name="KSO_WM_UNIT_LAYERLEVEL" val="1_1_1"/>
  <p:tag name="KSO_WM_TAG_VERSION" val="3.0"/>
  <p:tag name="KSO_WM_DIAGRAM_MAX_ITEMCNT" val="3"/>
  <p:tag name="KSO_WM_DIAGRAM_MIN_ITEMCNT" val="2"/>
  <p:tag name="KSO_WM_DIAGRAM_COLOR_MATCH_VALUE" val="{&quot;shape&quot;:{&quot;fill&quot;:{&quot;gradient&quot;:[{&quot;brightness&quot;:0,&quot;colorType&quot;:1,&quot;foreColorIndex&quot;:5,&quot;pos&quot;:0.899999976158142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</p:tagLst>
</file>

<file path=ppt/tags/tag128.xml><?xml version="1.0" encoding="utf-8"?>
<p:tagLst xmlns:p="http://schemas.openxmlformats.org/presentationml/2006/main">
  <p:tag name="KSO_WM_DIAGRAM_VIRTUALLY_FRAME" val="{&quot;height&quot;:298.1307086614173,&quot;left&quot;:132.69157480314962,&quot;top&quot;:164.5716535433071,&quot;width&quot;:694.616850393700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6952_2*l_h_i*1_2_1"/>
  <p:tag name="KSO_WM_TEMPLATE_CATEGORY" val="diagram"/>
  <p:tag name="KSO_WM_TEMPLATE_INDEX" val="20236952"/>
  <p:tag name="KSO_WM_UNIT_LAYERLEVEL" val="1_1_1"/>
  <p:tag name="KSO_WM_TAG_VERSION" val="3.0"/>
  <p:tag name="KSO_WM_DIAGRAM_MAX_ITEMCNT" val="3"/>
  <p:tag name="KSO_WM_DIAGRAM_MIN_ITEMCNT" val="2"/>
  <p:tag name="KSO_WM_DIAGRAM_COLOR_MATCH_VALUE" val="{&quot;shape&quot;:{&quot;fill&quot;:{&quot;gradient&quot;:[{&quot;brightness&quot;:0,&quot;colorType&quot;:1,&quot;foreColorIndex&quot;:6,&quot;pos&quot;:0.8999999761581421,&quot;transparency&quot;:0},{&quot;brightness&quot;:0.4000000059604645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</p:tagLst>
</file>

<file path=ppt/tags/tag129.xml><?xml version="1.0" encoding="utf-8"?>
<p:tagLst xmlns:p="http://schemas.openxmlformats.org/presentationml/2006/main">
  <p:tag name="KSO_WM_DIAGRAM_VIRTUALLY_FRAME" val="{&quot;height&quot;:298.1307086614173,&quot;left&quot;:132.69157480314962,&quot;top&quot;:164.5716535433071,&quot;width&quot;:694.6168503937008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6952_2*l_h_i*1_3_1"/>
  <p:tag name="KSO_WM_TEMPLATE_CATEGORY" val="diagram"/>
  <p:tag name="KSO_WM_TEMPLATE_INDEX" val="20236952"/>
  <p:tag name="KSO_WM_UNIT_LAYERLEVEL" val="1_1_1"/>
  <p:tag name="KSO_WM_TAG_VERSION" val="3.0"/>
  <p:tag name="KSO_WM_DIAGRAM_MAX_ITEMCNT" val="3"/>
  <p:tag name="KSO_WM_DIAGRAM_MIN_ITEMCNT" val="2"/>
  <p:tag name="KSO_WM_DIAGRAM_COLOR_MATCH_VALUE" val="{&quot;shape&quot;:{&quot;fill&quot;:{&quot;gradient&quot;:[{&quot;brightness&quot;:0,&quot;colorType&quot;:1,&quot;foreColorIndex&quot;:5,&quot;pos&quot;:0.899999976158142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298.1307086614173,&quot;left&quot;:132.69157480314962,&quot;top&quot;:164.5716535433071,&quot;width&quot;:694.6168503937008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6952_2*l_h_f*1_1_1"/>
  <p:tag name="KSO_WM_TEMPLATE_CATEGORY" val="diagram"/>
  <p:tag name="KSO_WM_TEMPLATE_INDEX" val="20236952"/>
  <p:tag name="KSO_WM_UNIT_LAYERLEVEL" val="1_1_1"/>
  <p:tag name="KSO_WM_TAG_VERSION" val="3.0"/>
  <p:tag name="KSO_WM_DIAGRAM_MAX_ITEMCNT" val="3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简明阐述您的观点。&#10;单击此处添加文本简明阐述您的观点。"/>
</p:tagLst>
</file>

<file path=ppt/tags/tag131.xml><?xml version="1.0" encoding="utf-8"?>
<p:tagLst xmlns:p="http://schemas.openxmlformats.org/presentationml/2006/main">
  <p:tag name="KSO_WM_DIAGRAM_VIRTUALLY_FRAME" val="{&quot;height&quot;:298.1307086614173,&quot;left&quot;:132.69157480314962,&quot;top&quot;:164.5716535433071,&quot;width&quot;:694.6168503937008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6952_2*l_h_f*1_2_1"/>
  <p:tag name="KSO_WM_TEMPLATE_CATEGORY" val="diagram"/>
  <p:tag name="KSO_WM_TEMPLATE_INDEX" val="20236952"/>
  <p:tag name="KSO_WM_UNIT_LAYERLEVEL" val="1_1_1"/>
  <p:tag name="KSO_WM_TAG_VERSION" val="3.0"/>
  <p:tag name="KSO_WM_DIAGRAM_MAX_ITEMCNT" val="3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简明阐述您的观点。&#10;单击此处添加文本简明阐述您的观点。"/>
</p:tagLst>
</file>

<file path=ppt/tags/tag132.xml><?xml version="1.0" encoding="utf-8"?>
<p:tagLst xmlns:p="http://schemas.openxmlformats.org/presentationml/2006/main">
  <p:tag name="KSO_WM_DIAGRAM_VIRTUALLY_FRAME" val="{&quot;height&quot;:298.1307086614173,&quot;left&quot;:132.69157480314962,&quot;top&quot;:164.5716535433071,&quot;width&quot;:694.6168503937008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6952_2*l_h_f*1_3_1"/>
  <p:tag name="KSO_WM_TEMPLATE_CATEGORY" val="diagram"/>
  <p:tag name="KSO_WM_TEMPLATE_INDEX" val="20236952"/>
  <p:tag name="KSO_WM_UNIT_LAYERLEVEL" val="1_1_1"/>
  <p:tag name="KSO_WM_TAG_VERSION" val="3.0"/>
  <p:tag name="KSO_WM_DIAGRAM_MAX_ITEMCNT" val="3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简明阐述您的观点。&#10;单击此处添加文本简明阐述您的观点。"/>
</p:tagLst>
</file>

<file path=ppt/tags/tag133.xml><?xml version="1.0" encoding="utf-8"?>
<p:tagLst xmlns:p="http://schemas.openxmlformats.org/presentationml/2006/main">
  <p:tag name="KSO_WM_SLIDE_ID" val="diagram20236952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694.617*298.131"/>
  <p:tag name="KSO_WM_SLIDE_POSITION" val="132.692*164.572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6952"/>
  <p:tag name="KSO_WM_SLIDE_LAYOUT" val="a_l"/>
  <p:tag name="KSO_WM_SLIDE_LAYOUT_CNT" val="1_1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13_1*a*1"/>
  <p:tag name="KSO_WM_TEMPLATE_CATEGORY" val="diagram"/>
  <p:tag name="KSO_WM_TEMPLATE_INDEX" val="2023321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33213_1*l_i*1_1"/>
  <p:tag name="KSO_WM_TEMPLATE_CATEGORY" val="diagram"/>
  <p:tag name="KSO_WM_TEMPLATE_INDEX" val="20233213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solidLine&quot;:{&quot;brightness&quot;:0,&quot;colorType&quot;:2,&quot;rgb&quot;:&quot;#dddddd&quot;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3213_1*l_h_i*1_1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</p:tagLst>
</file>

<file path=ppt/tags/tag1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13_1*l_h_f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13_1*l_h_a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3213_1*l_h_i*1_2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13_1*l_h_f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13_1*l_h_a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3213_1*l_h_i*1_3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</p:tagLst>
</file>

<file path=ppt/tags/tag1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13_1*l_h_f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13_1*l_h_a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2"/>
  <p:tag name="KSO_WM_UNIT_ID" val="diagram20233213_1*l_h_i*1_4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5"/>
  <p:tag name="KSO_WM_UNIT_FILL_FORE_SCHEMECOLOR_INDEX_BRIGHTNESS" val="0"/>
</p:tagLst>
</file>

<file path=ppt/tags/tag1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213_1*l_h_f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UNIT_TEXT_FILL_TYPE" val="1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TYPE" val="1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213_1*l_h_a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TYPE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5_2"/>
  <p:tag name="KSO_WM_UNIT_ID" val="diagram20233213_1*l_h_i*1_5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</p:tagLst>
</file>

<file path=ppt/tags/tag1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3213_1*l_h_f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TYPE" val="a"/>
  <p:tag name="KSO_WM_UNIT_INDEX" val="1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3213_1*l_h_a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13_1*l_h_i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13_1*l_h_i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13_1*l_h_i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5_1"/>
  <p:tag name="KSO_WM_UNIT_ID" val="diagram20233213_1*l_h_i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1"/>
  <p:tag name="KSO_WM_UNIT_ID" val="diagram20233213_1*l_h_i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5"/>
  <p:tag name="KSO_WM_UNIT_FILL_FORE_SCHEMECOLOR_INDEX_BRIGHTNESS" val="0"/>
</p:tagLst>
</file>

<file path=ppt/tags/tag156.xml><?xml version="1.0" encoding="utf-8"?>
<p:tagLst xmlns:p="http://schemas.openxmlformats.org/presentationml/2006/main">
  <p:tag name="KSO_WM_UNIT_VALUE" val="137*137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13_1*l_h_x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TRICK" val="1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13"/>
  <p:tag name="KSO_WM_UNIT_FILL_FORE_SCHEMECOLOR_INDEX_BRIGHTNESS" val="0"/>
</p:tagLst>
</file>

<file path=ppt/tags/tag157.xml><?xml version="1.0" encoding="utf-8"?>
<p:tagLst xmlns:p="http://schemas.openxmlformats.org/presentationml/2006/main">
  <p:tag name="KSO_WM_UNIT_VALUE" val="139*139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5_1"/>
  <p:tag name="KSO_WM_UNIT_ID" val="diagram20233213_1*l_h_x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TRICK" val="1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13"/>
  <p:tag name="KSO_WM_UNIT_FILL_FORE_SCHEMECOLOR_INDEX_BRIGHTNESS" val="0"/>
</p:tagLst>
</file>

<file path=ppt/tags/tag158.xml><?xml version="1.0" encoding="utf-8"?>
<p:tagLst xmlns:p="http://schemas.openxmlformats.org/presentationml/2006/main">
  <p:tag name="KSO_WM_UNIT_VALUE" val="139*139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4_1"/>
  <p:tag name="KSO_WM_UNIT_ID" val="diagram20233213_1*l_h_x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TRICK" val="1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59.xml><?xml version="1.0" encoding="utf-8"?>
<p:tagLst xmlns:p="http://schemas.openxmlformats.org/presentationml/2006/main">
  <p:tag name="KSO_WM_UNIT_VALUE" val="139*139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13_1*l_h_x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TRICK" val="1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13"/>
  <p:tag name="KSO_WM_UNIT_FILL_FORE_SCHEMECOLOR_INDEX_BRIGHTNESS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60.xml><?xml version="1.0" encoding="utf-8"?>
<p:tagLst xmlns:p="http://schemas.openxmlformats.org/presentationml/2006/main">
  <p:tag name="KSO_WM_UNIT_VALUE" val="139*139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13_1*l_h_x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TRICK" val="1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13"/>
  <p:tag name="KSO_WM_UNIT_FILL_FORE_SCHEMECOLOR_INDEX_BRIGHTNESS" val="0"/>
</p:tagLst>
</file>

<file path=ppt/tags/tag161.xml><?xml version="1.0" encoding="utf-8"?>
<p:tagLst xmlns:p="http://schemas.openxmlformats.org/presentationml/2006/main">
  <p:tag name="KSO_WM_SLIDE_ID" val="diagram20233213_1"/>
  <p:tag name="KSO_WM_TEMPLATE_SUBCATEGORY" val="0"/>
  <p:tag name="KSO_WM_TEMPLATE_MASTER_TYPE" val="0"/>
  <p:tag name="KSO_WM_TEMPLATE_COLOR_TYPE" val="0"/>
  <p:tag name="KSO_WM_SLIDE_ITEM_CNT" val="5"/>
  <p:tag name="KSO_WM_SLIDE_INDEX" val="1"/>
  <p:tag name="KSO_WM_TAG_VERSION" val="3.0"/>
  <p:tag name="KSO_WM_BEAUTIFY_FLAG" val="#wm#"/>
  <p:tag name="KSO_WM_TEMPLATE_CATEGORY" val="diagram"/>
  <p:tag name="KSO_WM_TEMPLATE_INDEX" val="20233213"/>
  <p:tag name="KSO_WM_SLIDE_TYPE" val="text"/>
  <p:tag name="KSO_WM_SLIDE_SUBTYPE" val="diag"/>
  <p:tag name="KSO_WM_SLIDE_SIZE" val="850.201*309.947"/>
  <p:tag name="KSO_WM_SLIDE_POSITION" val="55.4986*153.356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7*a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05_7*e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64.xml><?xml version="1.0" encoding="utf-8"?>
<p:tagLst xmlns:p="http://schemas.openxmlformats.org/presentationml/2006/main">
  <p:tag name="KSO_WM_SLIDE_ID" val="custom2023310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05"/>
  <p:tag name="KSO_WM_SLIDE_TYPE" val="sectionTitle"/>
  <p:tag name="KSO_WM_SLIDE_SUBTYPE" val="pureTxt"/>
  <p:tag name="KSO_WM_SLIDE_LAYOUT" val="a_e"/>
  <p:tag name="KSO_WM_SLIDE_LAYOUT_CNT" val="1_1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863_1*a*1"/>
  <p:tag name="KSO_WM_TEMPLATE_CATEGORY" val="custom"/>
  <p:tag name="KSO_WM_TEMPLATE_INDEX" val="20231863"/>
  <p:tag name="KSO_WM_UNIT_LAYERLEVEL" val="1"/>
  <p:tag name="KSO_WM_TAG_VERSION" val="3.0"/>
  <p:tag name="KSO_WM_BEAUTIFY_FLAG" val="#wm#"/>
  <p:tag name="KSO_WM_DIAGRAM_GROUP_CODE" val="l1-1"/>
  <p:tag name="KSO_WM_UNIT_PRESET_TEXT" val="单击添加标题"/>
</p:tagLst>
</file>

<file path=ppt/tags/tag166.xml><?xml version="1.0" encoding="utf-8"?>
<p:tagLst xmlns:p="http://schemas.openxmlformats.org/presentationml/2006/main">
  <p:tag name="KSO_WM_UNIT_VALUE" val="1904*19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63_1*d*1"/>
  <p:tag name="KSO_WM_TEMPLATE_CATEGORY" val="custom"/>
  <p:tag name="KSO_WM_TEMPLATE_INDEX" val="20231863"/>
  <p:tag name="KSO_WM_UNIT_LAYERLEVEL" val="1"/>
  <p:tag name="KSO_WM_TAG_VERSION" val="3.0"/>
  <p:tag name="KSO_WM_BEAUTIFY_FLAG" val="#wm#"/>
  <p:tag name="KSO_WM_UNIT_PICTURE_SUBTYPE" val="b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86_1*l_h_f*1_1_1"/>
  <p:tag name="KSO_WM_TEMPLATE_CATEGORY" val="diagram"/>
  <p:tag name="KSO_WM_TEMPLATE_INDEX" val="20231986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1"/>
  <p:tag name="KSO_WM_DIAGRAM_VIRTUALLY_FRAME" val="{&quot;height&quot;:319.7000122070312,&quot;left&quot;:606.0750393700788,&quot;top&quot;:169.20908838467335,&quot;width&quot;:320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，文字是您思想的提炼，请尽量言简意赅的阐述。单击此处输入你的项正文，文字是您思想的提炼，请尽量言简意赅的阐述。单击此处输入你的项正文，文字是您思想的提炼，请尽量言简意赅的阐述观点。单击此处输入你的项正文内容。"/>
  <p:tag name="KSO_WM_UNIT_TEXT_FILL_FORE_SCHEMECOLOR_INDEX" val="1"/>
  <p:tag name="KSO_WM_UNIT_TEXT_FILL_TYPE" val="1"/>
</p:tagLst>
</file>

<file path=ppt/tags/tag168.xml><?xml version="1.0" encoding="utf-8"?>
<p:tagLst xmlns:p="http://schemas.openxmlformats.org/presentationml/2006/main">
  <p:tag name="KSO_WM_SLIDE_ID" val="custom20231863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1863"/>
  <p:tag name="KSO_WM_SLIDE_TYPE" val="text"/>
  <p:tag name="KSO_WM_SLIDE_SUBTYPE" val="picTxt"/>
  <p:tag name="KSO_WM_SLIDE_SIZE" val="320.05*319.65"/>
  <p:tag name="KSO_WM_SLIDE_POSITION" val="606.075*169.234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3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</p:tagLst>
</file>

<file path=ppt/tags/tag1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3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9"/>
  <p:tag name="KSO_WM_UNIT_TEXT_FILL_FORE_SCHEMECOLOR_INDEX" val="1"/>
  <p:tag name="KSO_WM_UNIT_TEXT_FILL_TYPE" val="1"/>
  <p:tag name="KSO_WM_UNIT_PRESET_TEXT" val="单击此处添加标题"/>
  <p:tag name="KSO_WM_UNIT_TEXT_TYPE" val="1"/>
</p:tagLst>
</file>

<file path=ppt/tags/tag1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3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3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</p:tagLst>
</file>

<file path=ppt/tags/tag1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3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</p:tagLst>
</file>

<file path=ppt/tags/tag1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3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7_3*l_h_f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</p:tagLst>
</file>

<file path=ppt/tags/tag1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7_3*l_h_a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7_3*l_h_i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67_3*l_h_f*1_4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88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内容，简明扼要地阐述您的观点。根据需要增减文字，准确地理解您传达的思想。"/>
  <p:tag name="KSO_WM_UNIT_TEXT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67_3*l_h_a*1_4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</p:tagLst>
</file>

<file path=ppt/tags/tag1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67_3*l_h_i*1_4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left&quot;:97.73582254244593,&quot;top&quot;:116.19853877030019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82.xml><?xml version="1.0" encoding="utf-8"?>
<p:tagLst xmlns:p="http://schemas.openxmlformats.org/presentationml/2006/main">
  <p:tag name="KSO_WM_SLIDE_ID" val="diagram2023196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80.211*359.439"/>
  <p:tag name="KSO_WM_SLIDE_POSITION" val="97.7358*125.16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67"/>
  <p:tag name="KSO_WM_SLIDE_LAYOUT" val="a_l"/>
  <p:tag name="KSO_WM_SLIDE_LAYOUT_CNT" val="1_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7*a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05_7*e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85.xml><?xml version="1.0" encoding="utf-8"?>
<p:tagLst xmlns:p="http://schemas.openxmlformats.org/presentationml/2006/main">
  <p:tag name="KSO_WM_SLIDE_ID" val="custom2023310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05"/>
  <p:tag name="KSO_WM_SLIDE_TYPE" val="sectionTitle"/>
  <p:tag name="KSO_WM_SLIDE_SUBTYPE" val="pureTxt"/>
  <p:tag name="KSO_WM_SLIDE_LAYOUT" val="a_e"/>
  <p:tag name="KSO_WM_SLIDE_LAYOUT_CNT" val="1_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51_1*i*1"/>
  <p:tag name="KSO_WM_TEMPLATE_CATEGORY" val="custom"/>
  <p:tag name="KSO_WM_TEMPLATE_INDEX" val="20232451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51_1*i*2"/>
  <p:tag name="KSO_WM_TEMPLATE_CATEGORY" val="custom"/>
  <p:tag name="KSO_WM_TEMPLATE_INDEX" val="20232451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2451_1*i*3"/>
  <p:tag name="KSO_WM_TEMPLATE_CATEGORY" val="custom"/>
  <p:tag name="KSO_WM_TEMPLATE_INDEX" val="20232451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2451_1*i*4"/>
  <p:tag name="KSO_WM_TEMPLATE_CATEGORY" val="custom"/>
  <p:tag name="KSO_WM_TEMPLATE_INDEX" val="2023245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2"/>
  <p:tag name="KSO_WM_TEMPLATE_INDEX" val="20232451"/>
  <p:tag name="KSO_WM_UNIT_ID" val="custom20232451_1*a*1"/>
  <p:tag name="KSO_WM_UNIT_PRESET_TEXT" val="单击此处添加标题"/>
  <p:tag name="KSO_WM_UNIT_TEXT_TYPE" val="1"/>
</p:tagLst>
</file>

<file path=ppt/tags/tag1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2_1*l_h_f*1_1_1"/>
  <p:tag name="KSO_WM_TEMPLATE_CATEGORY" val="diagram"/>
  <p:tag name="KSO_WM_TEMPLATE_INDEX" val="2023245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1"/>
  <p:tag name="KSO_WM_DIAGRAM_MIN_ITEMCNT" val="1"/>
  <p:tag name="KSO_WM_DIAGRAM_VIRTUALLY_FRAME" val="{&quot;height&quot;:113.4000015258789,&quot;left&quot;:112.77999542476627,&quot;top&quot;:236.69999923706055,&quot;width&quot;:735.84008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"/>
  <p:tag name="KSO_WM_UNIT_TEXT_FILL_FORE_SCHEMECOLOR_INDEX" val="1"/>
  <p:tag name="KSO_WM_UNIT_TEXT_FILL_TYPE" val="1"/>
  <p:tag name="KSO_WM_UNIT_TEXT_TYPE" val="1"/>
</p:tagLst>
</file>

<file path=ppt/tags/tag19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735.84*113.4"/>
  <p:tag name="KSO_WM_SLIDE_POSITION" val="112.78*236.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2451"/>
  <p:tag name="KSO_WM_TEMPLATE_SUBCATEGORY" val="0"/>
  <p:tag name="KSO_WM_SLIDE_INDEX" val="1"/>
  <p:tag name="KSO_WM_TAG_VERSION" val="3.0"/>
  <p:tag name="KSO_WM_SLIDE_ID" val="custom20232451_1"/>
  <p:tag name="KSO_WM_SLIDE_ITEM_CNT" val="1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27_1*a*1"/>
  <p:tag name="KSO_WM_TEMPLATE_CATEGORY" val="diagram"/>
  <p:tag name="KSO_WM_TEMPLATE_INDEX" val="20233227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194.xml><?xml version="1.0" encoding="utf-8"?>
<p:tagLst xmlns:p="http://schemas.openxmlformats.org/presentationml/2006/main">
  <p:tag name="KSO_WM_SLIDE_ID" val="diagram20233227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diagram"/>
  <p:tag name="KSO_WM_TEMPLATE_INDEX" val="20233227"/>
  <p:tag name="KSO_WM_SLIDE_LAYOUT" val="a_l"/>
  <p:tag name="KSO_WM_SLIDE_LAYOUT_CNT" val="1_1"/>
  <p:tag name="KSO_WM_SPECIAL_SOURCE" val="bdnull"/>
  <p:tag name="KSO_WM_SLIDE_TYPE" val="text"/>
  <p:tag name="KSO_WM_SLIDE_SIZE" val="817.13*332.15"/>
  <p:tag name="KSO_WM_SLIDE_POSITION" val="54.7968*128.6"/>
  <p:tag name="KSO_WM_ASSIST_SLIDE" val="1"/>
  <p:tag name="KSO_WM_SLIDE_SUBTYPE" val="diag"/>
  <p:tag name="KSO_WM_DIAGRAM_GROUP_CODE" val="l1-1"/>
  <p:tag name="KSO_WM_SLIDE_DIAGTYPE" val="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51_1*i*1"/>
  <p:tag name="KSO_WM_TEMPLATE_CATEGORY" val="custom"/>
  <p:tag name="KSO_WM_TEMPLATE_INDEX" val="20232451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735.84*113.4"/>
  <p:tag name="KSO_WM_SLIDE_POSITION" val="112.78*236.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2451"/>
  <p:tag name="KSO_WM_TEMPLATE_SUBCATEGORY" val="0"/>
  <p:tag name="KSO_WM_SLIDE_INDEX" val="1"/>
  <p:tag name="KSO_WM_TAG_VERSION" val="3.0"/>
  <p:tag name="KSO_WM_SLIDE_ID" val="custom20232451_1"/>
  <p:tag name="KSO_WM_SLIDE_ITEM_CNT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7*a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9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105_7*e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99.xml><?xml version="1.0" encoding="utf-8"?>
<p:tagLst xmlns:p="http://schemas.openxmlformats.org/presentationml/2006/main">
  <p:tag name="KSO_WM_SLIDE_ID" val="custom20233105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105"/>
  <p:tag name="KSO_WM_SLIDE_TYPE" val="sectionTitle"/>
  <p:tag name="KSO_WM_SLIDE_SUBTYPE" val="pureTxt"/>
  <p:tag name="KSO_WM_SLIDE_LAYOUT" val="a_e"/>
  <p:tag name="KSO_WM_SLIDE_LAYOUT_CNT" val="1_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51_1*i*1"/>
  <p:tag name="KSO_WM_TEMPLATE_CATEGORY" val="custom"/>
  <p:tag name="KSO_WM_TEMPLATE_INDEX" val="20232451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51_1*i*2"/>
  <p:tag name="KSO_WM_TEMPLATE_CATEGORY" val="custom"/>
  <p:tag name="KSO_WM_TEMPLATE_INDEX" val="20232451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2451_1*i*3"/>
  <p:tag name="KSO_WM_TEMPLATE_CATEGORY" val="custom"/>
  <p:tag name="KSO_WM_TEMPLATE_INDEX" val="20232451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2451_1*i*4"/>
  <p:tag name="KSO_WM_TEMPLATE_CATEGORY" val="custom"/>
  <p:tag name="KSO_WM_TEMPLATE_INDEX" val="20232451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2"/>
  <p:tag name="KSO_WM_TEMPLATE_INDEX" val="20232451"/>
  <p:tag name="KSO_WM_UNIT_ID" val="custom20232451_1*a*1"/>
  <p:tag name="KSO_WM_UNIT_PRESET_TEXT" val="单击此处添加标题"/>
  <p:tag name="KSO_WM_UNIT_TEXT_TYPE" val="1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2_1*l_h_f*1_1_1"/>
  <p:tag name="KSO_WM_TEMPLATE_CATEGORY" val="diagram"/>
  <p:tag name="KSO_WM_TEMPLATE_INDEX" val="2023245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1"/>
  <p:tag name="KSO_WM_DIAGRAM_MIN_ITEMCNT" val="1"/>
  <p:tag name="KSO_WM_DIAGRAM_VIRTUALLY_FRAME" val="{&quot;height&quot;:113.4000015258789,&quot;left&quot;:112.77999542476627,&quot;top&quot;:236.69999923706055,&quot;width&quot;:735.8400878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"/>
  <p:tag name="KSO_WM_UNIT_TEXT_FILL_FORE_SCHEMECOLOR_INDEX" val="1"/>
  <p:tag name="KSO_WM_UNIT_TEXT_FILL_TYPE" val="1"/>
  <p:tag name="KSO_WM_UNIT_TEXT_TYPE" val="1"/>
</p:tagLst>
</file>

<file path=ppt/tags/tag20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735.84*113.4"/>
  <p:tag name="KSO_WM_SLIDE_POSITION" val="112.78*236.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2451"/>
  <p:tag name="KSO_WM_TEMPLATE_SUBCATEGORY" val="0"/>
  <p:tag name="KSO_WM_SLIDE_INDEX" val="1"/>
  <p:tag name="KSO_WM_TAG_VERSION" val="3.0"/>
  <p:tag name="KSO_WM_SLIDE_ID" val="custom20232451_1"/>
  <p:tag name="KSO_WM_SLIDE_ITEM_CNT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9*a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208.xml><?xml version="1.0" encoding="utf-8"?>
<p:tagLst xmlns:p="http://schemas.openxmlformats.org/presentationml/2006/main">
  <p:tag name="KSO_WM_SLIDE_ID" val="custom20233105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105"/>
  <p:tag name="KSO_WM_SLIDE_TYPE" val="endPage"/>
  <p:tag name="KSO_WM_SLIDE_SUBTYPE" val="pureTxt"/>
  <p:tag name="KSO_WM_SLIDE_LAYOUT" val="a_f"/>
  <p:tag name="KSO_WM_SLIDE_LAYOUT_CNT" val="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5"/>
  <p:tag name="KSO_WM_TEMPLATE_CATEGORY" val="custom"/>
  <p:tag name="KSO_WM_TEMPLATE_INDEX" val="20233105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105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105"/>
  <p:tag name="KSO_WM_TEMPLATE_THUMBS_INDEX" val="1、9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105_1*a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PRESET_TEXT" val="单击此处添加文档标题内容"/>
  <p:tag name="KSO_WM_UNIT_TEXT_TYPE" val="1"/>
</p:tagLst>
</file>

<file path=ppt/tags/tag82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105_1*f*4"/>
  <p:tag name="KSO_WM_TEMPLATE_CATEGORY" val="custom"/>
  <p:tag name="KSO_WM_TEMPLATE_INDEX" val="20233105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SLIDE_ID" val="custom20233105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105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a*1"/>
  <p:tag name="KSO_WM_TEMPLATE_CATEGORY" val="custom"/>
  <p:tag name="KSO_WM_TEMPLATE_INDEX" val="20233105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4"/>
  <p:tag name="KSO_WM_DIAGRAM_GROUP_CODE" val="l1-1"/>
  <p:tag name="KSO_WM_UNIT_TYPE" val="a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a*1_1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TYPE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1_2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1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2_2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2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a*1_2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4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4_2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a*1_4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6_2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6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3_2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3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a*1_3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TYPE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5_1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105_6*l_h_i*1_5_2"/>
  <p:tag name="KSO_WM_TEMPLATE_CATEGORY" val="custom"/>
  <p:tag name="KSO_WM_TEMPLATE_INDEX" val="202331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5.0477294921875,&quot;left&quot;:490.72102362204726,&quot;top&quot;:51.82613525390625,&quot;width&quot;:403.21503937007884}"/>
  <p:tag name="KSO_WM_DIAGRAM_COLOR_MATCH_VALUE" val="{&quot;shape&quot;:{&quot;fill&quot;:{&quot;solid&quot;:{&quot;brightness&quot;:0,&quot;colorType&quot;:1,&quot;foreColorIndex&quot;:5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85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776CFD"/>
      </a:accent1>
      <a:accent2>
        <a:srgbClr val="5D95F1"/>
      </a:accent2>
      <a:accent3>
        <a:srgbClr val="655BE6"/>
      </a:accent3>
      <a:accent4>
        <a:srgbClr val="6C95FD"/>
      </a:accent4>
      <a:accent5>
        <a:srgbClr val="64DCBF"/>
      </a:accent5>
      <a:accent6>
        <a:srgbClr val="33C2FF"/>
      </a:accent6>
      <a:hlink>
        <a:srgbClr val="658BD5"/>
      </a:hlink>
      <a:folHlink>
        <a:srgbClr val="A16AA5"/>
      </a:folHlink>
    </a:clrScheme>
    <a:fontScheme name="自定义 3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1394</Words>
  <Application>WPS 演示</Application>
  <PresentationFormat>宽屏</PresentationFormat>
  <Paragraphs>168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Wingdings</vt:lpstr>
      <vt:lpstr>MiSans Normal</vt:lpstr>
      <vt:lpstr>微软雅黑</vt:lpstr>
      <vt:lpstr>Arial Unicode MS</vt:lpstr>
      <vt:lpstr>Office 主题​​</vt:lpstr>
      <vt:lpstr>1_Office 主题​​</vt:lpstr>
      <vt:lpstr>Package</vt:lpstr>
      <vt:lpstr>Package</vt:lpstr>
      <vt:lpstr>Package</vt:lpstr>
      <vt:lpstr>基于Langchain的 教育类文本处理工具</vt:lpstr>
      <vt:lpstr>目录</vt:lpstr>
      <vt:lpstr>项目简介</vt:lpstr>
      <vt:lpstr>PowerPoint 演示文稿</vt:lpstr>
      <vt:lpstr> 解决的问题</vt:lpstr>
      <vt:lpstr>系统架构</vt:lpstr>
      <vt:lpstr>系统架构图</vt:lpstr>
      <vt:lpstr> 各组件协同工作</vt:lpstr>
      <vt:lpstr>技术实现</vt:lpstr>
      <vt:lpstr> 技术栈</vt:lpstr>
      <vt:lpstr>核心功能实现</vt:lpstr>
      <vt:lpstr>功能演示</vt:lpstr>
      <vt:lpstr>演示步骤</vt:lpstr>
      <vt:lpstr> 视频展示</vt:lpstr>
      <vt:lpstr>测试结果展示</vt:lpstr>
      <vt:lpstr>总结</vt:lpstr>
      <vt:lpstr>总结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@</cp:lastModifiedBy>
  <cp:revision>9</cp:revision>
  <dcterms:created xsi:type="dcterms:W3CDTF">2025-01-09T10:39:00Z</dcterms:created>
  <dcterms:modified xsi:type="dcterms:W3CDTF">2025-01-17T14:22:55Z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/>
  </property>
</Properties>
</file>